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4" r:id="rId2"/>
    <p:sldId id="272" r:id="rId3"/>
    <p:sldId id="266" r:id="rId4"/>
    <p:sldId id="267" r:id="rId5"/>
    <p:sldId id="270" r:id="rId6"/>
    <p:sldId id="275" r:id="rId7"/>
    <p:sldId id="262" r:id="rId8"/>
    <p:sldId id="263" r:id="rId9"/>
    <p:sldId id="264" r:id="rId10"/>
    <p:sldId id="265" r:id="rId11"/>
    <p:sldId id="256" r:id="rId12"/>
    <p:sldId id="257" r:id="rId13"/>
    <p:sldId id="258" r:id="rId14"/>
    <p:sldId id="259" r:id="rId15"/>
    <p:sldId id="260" r:id="rId16"/>
    <p:sldId id="261" r:id="rId17"/>
  </p:sldIdLst>
  <p:sldSz cx="12192000" cy="6858000"/>
  <p:notesSz cx="7104063" cy="102346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F50B1A"/>
    <a:srgbClr val="F10614"/>
    <a:srgbClr val="B381D9"/>
    <a:srgbClr val="B07BD7"/>
    <a:srgbClr val="B686DA"/>
    <a:srgbClr val="FFCDCD"/>
    <a:srgbClr val="FF8F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9E72DA-AB35-4535-977B-352185522863}" v="41" dt="2025-10-09T11:22:01.8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3947" autoAdjust="0"/>
  </p:normalViewPr>
  <p:slideViewPr>
    <p:cSldViewPr snapToGrid="0">
      <p:cViewPr varScale="1">
        <p:scale>
          <a:sx n="96" d="100"/>
          <a:sy n="96" d="100"/>
        </p:scale>
        <p:origin x="1152" y="31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 VANCOPPENOLLE" userId="8688dbed-1501-4510-9a81-f958071dd587" providerId="ADAL" clId="{3B6F577C-5D66-4176-A05D-D909BBA24C11}"/>
    <pc:docChg chg="undo custSel addSld delSld modSld">
      <pc:chgData name="Simon VANCOPPENOLLE" userId="8688dbed-1501-4510-9a81-f958071dd587" providerId="ADAL" clId="{3B6F577C-5D66-4176-A05D-D909BBA24C11}" dt="2025-10-09T11:24:28.833" v="1996" actId="1076"/>
      <pc:docMkLst>
        <pc:docMk/>
      </pc:docMkLst>
      <pc:sldChg chg="addSp modSp mod">
        <pc:chgData name="Simon VANCOPPENOLLE" userId="8688dbed-1501-4510-9a81-f958071dd587" providerId="ADAL" clId="{3B6F577C-5D66-4176-A05D-D909BBA24C11}" dt="2025-10-09T08:16:31.822" v="656" actId="1076"/>
        <pc:sldMkLst>
          <pc:docMk/>
          <pc:sldMk cId="3559033299" sldId="257"/>
        </pc:sldMkLst>
        <pc:spChg chg="add mod">
          <ac:chgData name="Simon VANCOPPENOLLE" userId="8688dbed-1501-4510-9a81-f958071dd587" providerId="ADAL" clId="{3B6F577C-5D66-4176-A05D-D909BBA24C11}" dt="2025-10-09T08:15:33.973" v="645" actId="20577"/>
          <ac:spMkLst>
            <pc:docMk/>
            <pc:sldMk cId="3559033299" sldId="257"/>
            <ac:spMk id="3" creationId="{900F0557-8DE6-6C5B-E2CE-3C63C050A48B}"/>
          </ac:spMkLst>
        </pc:spChg>
        <pc:picChg chg="add mod">
          <ac:chgData name="Simon VANCOPPENOLLE" userId="8688dbed-1501-4510-9a81-f958071dd587" providerId="ADAL" clId="{3B6F577C-5D66-4176-A05D-D909BBA24C11}" dt="2025-10-09T08:16:31.822" v="656" actId="1076"/>
          <ac:picMkLst>
            <pc:docMk/>
            <pc:sldMk cId="3559033299" sldId="257"/>
            <ac:picMk id="8" creationId="{B66960DC-992A-FFFE-C5DD-89EC3216CD02}"/>
          </ac:picMkLst>
        </pc:picChg>
      </pc:sldChg>
      <pc:sldChg chg="addSp modSp mod">
        <pc:chgData name="Simon VANCOPPENOLLE" userId="8688dbed-1501-4510-9a81-f958071dd587" providerId="ADAL" clId="{3B6F577C-5D66-4176-A05D-D909BBA24C11}" dt="2025-10-09T09:09:31.514" v="1228" actId="1076"/>
        <pc:sldMkLst>
          <pc:docMk/>
          <pc:sldMk cId="4248265311" sldId="258"/>
        </pc:sldMkLst>
        <pc:spChg chg="mod">
          <ac:chgData name="Simon VANCOPPENOLLE" userId="8688dbed-1501-4510-9a81-f958071dd587" providerId="ADAL" clId="{3B6F577C-5D66-4176-A05D-D909BBA24C11}" dt="2025-10-09T09:09:31.514" v="1228" actId="1076"/>
          <ac:spMkLst>
            <pc:docMk/>
            <pc:sldMk cId="4248265311" sldId="258"/>
            <ac:spMk id="36" creationId="{A815BB70-475C-9C6F-3821-138C2DEBE97E}"/>
          </ac:spMkLst>
        </pc:spChg>
        <pc:picChg chg="add mod">
          <ac:chgData name="Simon VANCOPPENOLLE" userId="8688dbed-1501-4510-9a81-f958071dd587" providerId="ADAL" clId="{3B6F577C-5D66-4176-A05D-D909BBA24C11}" dt="2025-10-09T09:08:45.325" v="1224" actId="1076"/>
          <ac:picMkLst>
            <pc:docMk/>
            <pc:sldMk cId="4248265311" sldId="258"/>
            <ac:picMk id="10" creationId="{4EDF9C4D-5C8D-7E57-69E8-73C7BAA51244}"/>
          </ac:picMkLst>
        </pc:picChg>
      </pc:sldChg>
      <pc:sldChg chg="addSp delSp modSp mod">
        <pc:chgData name="Simon VANCOPPENOLLE" userId="8688dbed-1501-4510-9a81-f958071dd587" providerId="ADAL" clId="{3B6F577C-5D66-4176-A05D-D909BBA24C11}" dt="2025-10-09T11:16:39.775" v="1936" actId="1076"/>
        <pc:sldMkLst>
          <pc:docMk/>
          <pc:sldMk cId="2448340173" sldId="259"/>
        </pc:sldMkLst>
        <pc:spChg chg="mod">
          <ac:chgData name="Simon VANCOPPENOLLE" userId="8688dbed-1501-4510-9a81-f958071dd587" providerId="ADAL" clId="{3B6F577C-5D66-4176-A05D-D909BBA24C11}" dt="2025-10-09T08:59:07.547" v="1103" actId="20577"/>
          <ac:spMkLst>
            <pc:docMk/>
            <pc:sldMk cId="2448340173" sldId="259"/>
            <ac:spMk id="2" creationId="{0D3217F5-76E5-F096-E192-C52584ADB83A}"/>
          </ac:spMkLst>
        </pc:spChg>
        <pc:spChg chg="add mod">
          <ac:chgData name="Simon VANCOPPENOLLE" userId="8688dbed-1501-4510-9a81-f958071dd587" providerId="ADAL" clId="{3B6F577C-5D66-4176-A05D-D909BBA24C11}" dt="2025-10-09T11:16:39.775" v="1936" actId="1076"/>
          <ac:spMkLst>
            <pc:docMk/>
            <pc:sldMk cId="2448340173" sldId="259"/>
            <ac:spMk id="12" creationId="{08E06619-52FC-7B02-6EDC-A58C36478E1E}"/>
          </ac:spMkLst>
        </pc:spChg>
        <pc:spChg chg="mod">
          <ac:chgData name="Simon VANCOPPENOLLE" userId="8688dbed-1501-4510-9a81-f958071dd587" providerId="ADAL" clId="{3B6F577C-5D66-4176-A05D-D909BBA24C11}" dt="2025-10-09T09:00:40.648" v="1126" actId="13926"/>
          <ac:spMkLst>
            <pc:docMk/>
            <pc:sldMk cId="2448340173" sldId="259"/>
            <ac:spMk id="18" creationId="{24322A4A-B02B-BAEB-3037-B4D0E9C42FDD}"/>
          </ac:spMkLst>
        </pc:spChg>
        <pc:picChg chg="add mod modCrop">
          <ac:chgData name="Simon VANCOPPENOLLE" userId="8688dbed-1501-4510-9a81-f958071dd587" providerId="ADAL" clId="{3B6F577C-5D66-4176-A05D-D909BBA24C11}" dt="2025-10-09T09:15:59.753" v="1238" actId="1076"/>
          <ac:picMkLst>
            <pc:docMk/>
            <pc:sldMk cId="2448340173" sldId="259"/>
            <ac:picMk id="9" creationId="{63FF92C6-4C27-CA36-6A9C-F03B79EE400E}"/>
          </ac:picMkLst>
        </pc:picChg>
        <pc:picChg chg="add mod">
          <ac:chgData name="Simon VANCOPPENOLLE" userId="8688dbed-1501-4510-9a81-f958071dd587" providerId="ADAL" clId="{3B6F577C-5D66-4176-A05D-D909BBA24C11}" dt="2025-10-09T10:02:34.198" v="1737" actId="1076"/>
          <ac:picMkLst>
            <pc:docMk/>
            <pc:sldMk cId="2448340173" sldId="259"/>
            <ac:picMk id="10" creationId="{E91021D1-973B-2D74-AB21-463B37EEFD68}"/>
          </ac:picMkLst>
        </pc:picChg>
        <pc:picChg chg="del">
          <ac:chgData name="Simon VANCOPPENOLLE" userId="8688dbed-1501-4510-9a81-f958071dd587" providerId="ADAL" clId="{3B6F577C-5D66-4176-A05D-D909BBA24C11}" dt="2025-10-09T09:39:06.084" v="1451" actId="478"/>
          <ac:picMkLst>
            <pc:docMk/>
            <pc:sldMk cId="2448340173" sldId="259"/>
            <ac:picMk id="23" creationId="{F7277E23-20B5-6FF5-F2D0-EC52C3A64C6F}"/>
          </ac:picMkLst>
        </pc:picChg>
      </pc:sldChg>
      <pc:sldChg chg="modSp mod">
        <pc:chgData name="Simon VANCOPPENOLLE" userId="8688dbed-1501-4510-9a81-f958071dd587" providerId="ADAL" clId="{3B6F577C-5D66-4176-A05D-D909BBA24C11}" dt="2025-10-09T07:45:19.529" v="315" actId="20577"/>
        <pc:sldMkLst>
          <pc:docMk/>
          <pc:sldMk cId="3102162331" sldId="260"/>
        </pc:sldMkLst>
        <pc:spChg chg="mod">
          <ac:chgData name="Simon VANCOPPENOLLE" userId="8688dbed-1501-4510-9a81-f958071dd587" providerId="ADAL" clId="{3B6F577C-5D66-4176-A05D-D909BBA24C11}" dt="2025-10-09T07:45:19.529" v="315" actId="20577"/>
          <ac:spMkLst>
            <pc:docMk/>
            <pc:sldMk cId="3102162331" sldId="260"/>
            <ac:spMk id="18" creationId="{328AD747-56CB-013F-6974-04B1D0B588D0}"/>
          </ac:spMkLst>
        </pc:spChg>
        <pc:spChg chg="mod">
          <ac:chgData name="Simon VANCOPPENOLLE" userId="8688dbed-1501-4510-9a81-f958071dd587" providerId="ADAL" clId="{3B6F577C-5D66-4176-A05D-D909BBA24C11}" dt="2025-10-09T07:43:37.470" v="304" actId="20577"/>
          <ac:spMkLst>
            <pc:docMk/>
            <pc:sldMk cId="3102162331" sldId="260"/>
            <ac:spMk id="24" creationId="{B5C48B70-CC5D-8D8E-1AA9-B2EF5E7D87A0}"/>
          </ac:spMkLst>
        </pc:spChg>
      </pc:sldChg>
      <pc:sldChg chg="addSp modSp mod">
        <pc:chgData name="Simon VANCOPPENOLLE" userId="8688dbed-1501-4510-9a81-f958071dd587" providerId="ADAL" clId="{3B6F577C-5D66-4176-A05D-D909BBA24C11}" dt="2025-10-09T10:04:35.200" v="1768" actId="20577"/>
        <pc:sldMkLst>
          <pc:docMk/>
          <pc:sldMk cId="2518630908" sldId="261"/>
        </pc:sldMkLst>
        <pc:spChg chg="mod">
          <ac:chgData name="Simon VANCOPPENOLLE" userId="8688dbed-1501-4510-9a81-f958071dd587" providerId="ADAL" clId="{3B6F577C-5D66-4176-A05D-D909BBA24C11}" dt="2025-10-09T07:47:55.905" v="380" actId="20577"/>
          <ac:spMkLst>
            <pc:docMk/>
            <pc:sldMk cId="2518630908" sldId="261"/>
            <ac:spMk id="2" creationId="{B34B2219-9CC4-CC85-25FD-3B8E5C13C92A}"/>
          </ac:spMkLst>
        </pc:spChg>
        <pc:spChg chg="add mod">
          <ac:chgData name="Simon VANCOPPENOLLE" userId="8688dbed-1501-4510-9a81-f958071dd587" providerId="ADAL" clId="{3B6F577C-5D66-4176-A05D-D909BBA24C11}" dt="2025-10-09T07:54:53.930" v="436" actId="207"/>
          <ac:spMkLst>
            <pc:docMk/>
            <pc:sldMk cId="2518630908" sldId="261"/>
            <ac:spMk id="10" creationId="{C0CF5BFC-FECA-A8EB-C674-833504EE67BF}"/>
          </ac:spMkLst>
        </pc:spChg>
        <pc:spChg chg="mod">
          <ac:chgData name="Simon VANCOPPENOLLE" userId="8688dbed-1501-4510-9a81-f958071dd587" providerId="ADAL" clId="{3B6F577C-5D66-4176-A05D-D909BBA24C11}" dt="2025-10-09T10:04:35.200" v="1768" actId="20577"/>
          <ac:spMkLst>
            <pc:docMk/>
            <pc:sldMk cId="2518630908" sldId="261"/>
            <ac:spMk id="18" creationId="{84F0BD32-45F0-1183-1AFA-189750A303CC}"/>
          </ac:spMkLst>
        </pc:spChg>
        <pc:picChg chg="add mod modCrop">
          <ac:chgData name="Simon VANCOPPENOLLE" userId="8688dbed-1501-4510-9a81-f958071dd587" providerId="ADAL" clId="{3B6F577C-5D66-4176-A05D-D909BBA24C11}" dt="2025-10-09T07:52:45.997" v="395" actId="1076"/>
          <ac:picMkLst>
            <pc:docMk/>
            <pc:sldMk cId="2518630908" sldId="261"/>
            <ac:picMk id="9" creationId="{865E56DF-990C-9EE7-0CF1-01178EF0A119}"/>
          </ac:picMkLst>
        </pc:picChg>
        <pc:picChg chg="add mod modCrop">
          <ac:chgData name="Simon VANCOPPENOLLE" userId="8688dbed-1501-4510-9a81-f958071dd587" providerId="ADAL" clId="{3B6F577C-5D66-4176-A05D-D909BBA24C11}" dt="2025-10-09T08:02:43.185" v="550" actId="1076"/>
          <ac:picMkLst>
            <pc:docMk/>
            <pc:sldMk cId="2518630908" sldId="261"/>
            <ac:picMk id="15" creationId="{4707C329-BA85-DD61-6DE4-0AE26D7FFCF8}"/>
          </ac:picMkLst>
        </pc:picChg>
      </pc:sldChg>
      <pc:sldChg chg="addSp delSp modSp mod">
        <pc:chgData name="Simon VANCOPPENOLLE" userId="8688dbed-1501-4510-9a81-f958071dd587" providerId="ADAL" clId="{3B6F577C-5D66-4176-A05D-D909BBA24C11}" dt="2025-10-09T11:24:28.833" v="1996" actId="1076"/>
        <pc:sldMkLst>
          <pc:docMk/>
          <pc:sldMk cId="2523278551" sldId="262"/>
        </pc:sldMkLst>
        <pc:spChg chg="mod">
          <ac:chgData name="Simon VANCOPPENOLLE" userId="8688dbed-1501-4510-9a81-f958071dd587" providerId="ADAL" clId="{3B6F577C-5D66-4176-A05D-D909BBA24C11}" dt="2025-10-09T10:08:55.454" v="1935" actId="1076"/>
          <ac:spMkLst>
            <pc:docMk/>
            <pc:sldMk cId="2523278551" sldId="262"/>
            <ac:spMk id="30" creationId="{EEC1E99E-7400-CFDF-5444-B2929BA9CB4B}"/>
          </ac:spMkLst>
        </pc:spChg>
        <pc:spChg chg="add mod ord">
          <ac:chgData name="Simon VANCOPPENOLLE" userId="8688dbed-1501-4510-9a81-f958071dd587" providerId="ADAL" clId="{3B6F577C-5D66-4176-A05D-D909BBA24C11}" dt="2025-10-09T11:24:28.833" v="1996" actId="1076"/>
          <ac:spMkLst>
            <pc:docMk/>
            <pc:sldMk cId="2523278551" sldId="262"/>
            <ac:spMk id="39" creationId="{06A26B4D-E451-778F-8C08-561D9ADA8B42}"/>
          </ac:spMkLst>
        </pc:spChg>
        <pc:picChg chg="add mod modCrop">
          <ac:chgData name="Simon VANCOPPENOLLE" userId="8688dbed-1501-4510-9a81-f958071dd587" providerId="ADAL" clId="{3B6F577C-5D66-4176-A05D-D909BBA24C11}" dt="2025-10-09T08:25:05.683" v="802" actId="1076"/>
          <ac:picMkLst>
            <pc:docMk/>
            <pc:sldMk cId="2523278551" sldId="262"/>
            <ac:picMk id="10" creationId="{2A6D1AB3-EA0E-3A6B-BCA3-85628DAB6163}"/>
          </ac:picMkLst>
        </pc:picChg>
        <pc:picChg chg="add del mod">
          <ac:chgData name="Simon VANCOPPENOLLE" userId="8688dbed-1501-4510-9a81-f958071dd587" providerId="ADAL" clId="{3B6F577C-5D66-4176-A05D-D909BBA24C11}" dt="2025-10-09T11:19:08.779" v="1940" actId="478"/>
          <ac:picMkLst>
            <pc:docMk/>
            <pc:sldMk cId="2523278551" sldId="262"/>
            <ac:picMk id="12" creationId="{6D76EC5D-4D77-DEA4-B340-6AE3664DB3EC}"/>
          </ac:picMkLst>
        </pc:picChg>
        <pc:picChg chg="add mod modCrop">
          <ac:chgData name="Simon VANCOPPENOLLE" userId="8688dbed-1501-4510-9a81-f958071dd587" providerId="ADAL" clId="{3B6F577C-5D66-4176-A05D-D909BBA24C11}" dt="2025-10-09T08:32:19.574" v="822" actId="1076"/>
          <ac:picMkLst>
            <pc:docMk/>
            <pc:sldMk cId="2523278551" sldId="262"/>
            <ac:picMk id="15" creationId="{E15556E1-7709-4C37-C6AA-1FBF1C473C9A}"/>
          </ac:picMkLst>
        </pc:picChg>
        <pc:picChg chg="add del mod modCrop">
          <ac:chgData name="Simon VANCOPPENOLLE" userId="8688dbed-1501-4510-9a81-f958071dd587" providerId="ADAL" clId="{3B6F577C-5D66-4176-A05D-D909BBA24C11}" dt="2025-10-09T11:20:58.260" v="1965" actId="478"/>
          <ac:picMkLst>
            <pc:docMk/>
            <pc:sldMk cId="2523278551" sldId="262"/>
            <ac:picMk id="29" creationId="{28E30676-54E4-A314-E09D-288769D3677F}"/>
          </ac:picMkLst>
        </pc:picChg>
        <pc:picChg chg="add del mod">
          <ac:chgData name="Simon VANCOPPENOLLE" userId="8688dbed-1501-4510-9a81-f958071dd587" providerId="ADAL" clId="{3B6F577C-5D66-4176-A05D-D909BBA24C11}" dt="2025-10-09T11:21:06.124" v="1969" actId="478"/>
          <ac:picMkLst>
            <pc:docMk/>
            <pc:sldMk cId="2523278551" sldId="262"/>
            <ac:picMk id="34" creationId="{FF82C659-BF58-D45D-3DBA-15B164545F4A}"/>
          </ac:picMkLst>
        </pc:picChg>
        <pc:picChg chg="add mod modCrop">
          <ac:chgData name="Simon VANCOPPENOLLE" userId="8688dbed-1501-4510-9a81-f958071dd587" providerId="ADAL" clId="{3B6F577C-5D66-4176-A05D-D909BBA24C11}" dt="2025-10-09T11:24:28.833" v="1996" actId="1076"/>
          <ac:picMkLst>
            <pc:docMk/>
            <pc:sldMk cId="2523278551" sldId="262"/>
            <ac:picMk id="36" creationId="{23EBC614-120E-9252-F4EB-B5B7F888309B}"/>
          </ac:picMkLst>
        </pc:picChg>
        <pc:picChg chg="add mod">
          <ac:chgData name="Simon VANCOPPENOLLE" userId="8688dbed-1501-4510-9a81-f958071dd587" providerId="ADAL" clId="{3B6F577C-5D66-4176-A05D-D909BBA24C11}" dt="2025-10-09T11:24:28.833" v="1996" actId="1076"/>
          <ac:picMkLst>
            <pc:docMk/>
            <pc:sldMk cId="2523278551" sldId="262"/>
            <ac:picMk id="38" creationId="{499F3C6C-AD8B-CC92-33D6-4FC75968F0E5}"/>
          </ac:picMkLst>
        </pc:picChg>
        <pc:picChg chg="add del mod modCrop">
          <ac:chgData name="Simon VANCOPPENOLLE" userId="8688dbed-1501-4510-9a81-f958071dd587" providerId="ADAL" clId="{3B6F577C-5D66-4176-A05D-D909BBA24C11}" dt="2025-10-09T11:20:55.772" v="1963" actId="478"/>
          <ac:picMkLst>
            <pc:docMk/>
            <pc:sldMk cId="2523278551" sldId="262"/>
            <ac:picMk id="40" creationId="{B261E911-4C5A-F1A7-D74B-ED5C80F58033}"/>
          </ac:picMkLst>
        </pc:picChg>
      </pc:sldChg>
      <pc:sldChg chg="addSp delSp modSp mod">
        <pc:chgData name="Simon VANCOPPENOLLE" userId="8688dbed-1501-4510-9a81-f958071dd587" providerId="ADAL" clId="{3B6F577C-5D66-4176-A05D-D909BBA24C11}" dt="2025-10-09T09:35:02.036" v="1419" actId="1076"/>
        <pc:sldMkLst>
          <pc:docMk/>
          <pc:sldMk cId="3454702532" sldId="263"/>
        </pc:sldMkLst>
        <pc:spChg chg="add del mod">
          <ac:chgData name="Simon VANCOPPENOLLE" userId="8688dbed-1501-4510-9a81-f958071dd587" providerId="ADAL" clId="{3B6F577C-5D66-4176-A05D-D909BBA24C11}" dt="2025-10-09T09:31:07.662" v="1330" actId="207"/>
          <ac:spMkLst>
            <pc:docMk/>
            <pc:sldMk cId="3454702532" sldId="263"/>
            <ac:spMk id="2" creationId="{6F2D9A50-08C0-67AF-0440-946395C1E960}"/>
          </ac:spMkLst>
        </pc:spChg>
        <pc:spChg chg="add del mod">
          <ac:chgData name="Simon VANCOPPENOLLE" userId="8688dbed-1501-4510-9a81-f958071dd587" providerId="ADAL" clId="{3B6F577C-5D66-4176-A05D-D909BBA24C11}" dt="2025-10-09T09:32:10.029" v="1391" actId="207"/>
          <ac:spMkLst>
            <pc:docMk/>
            <pc:sldMk cId="3454702532" sldId="263"/>
            <ac:spMk id="18" creationId="{ED1C2B0C-ADF7-9752-B6E5-0A6A835497C2}"/>
          </ac:spMkLst>
        </pc:spChg>
        <pc:picChg chg="add mod">
          <ac:chgData name="Simon VANCOPPENOLLE" userId="8688dbed-1501-4510-9a81-f958071dd587" providerId="ADAL" clId="{3B6F577C-5D66-4176-A05D-D909BBA24C11}" dt="2025-10-09T09:32:49.998" v="1399" actId="1076"/>
          <ac:picMkLst>
            <pc:docMk/>
            <pc:sldMk cId="3454702532" sldId="263"/>
            <ac:picMk id="8" creationId="{A890A4BA-C3DF-3782-EB72-1D39B6BEA425}"/>
          </ac:picMkLst>
        </pc:picChg>
        <pc:picChg chg="add mod modCrop">
          <ac:chgData name="Simon VANCOPPENOLLE" userId="8688dbed-1501-4510-9a81-f958071dd587" providerId="ADAL" clId="{3B6F577C-5D66-4176-A05D-D909BBA24C11}" dt="2025-10-09T09:35:02.036" v="1419" actId="1076"/>
          <ac:picMkLst>
            <pc:docMk/>
            <pc:sldMk cId="3454702532" sldId="263"/>
            <ac:picMk id="10" creationId="{99EC285D-E7EB-D485-86D2-598CD18ED12C}"/>
          </ac:picMkLst>
        </pc:picChg>
      </pc:sldChg>
      <pc:sldChg chg="addSp delSp modSp mod">
        <pc:chgData name="Simon VANCOPPENOLLE" userId="8688dbed-1501-4510-9a81-f958071dd587" providerId="ADAL" clId="{3B6F577C-5D66-4176-A05D-D909BBA24C11}" dt="2025-10-09T10:03:26.476" v="1767" actId="1076"/>
        <pc:sldMkLst>
          <pc:docMk/>
          <pc:sldMk cId="3443847955" sldId="264"/>
        </pc:sldMkLst>
        <pc:spChg chg="mod">
          <ac:chgData name="Simon VANCOPPENOLLE" userId="8688dbed-1501-4510-9a81-f958071dd587" providerId="ADAL" clId="{3B6F577C-5D66-4176-A05D-D909BBA24C11}" dt="2025-10-09T09:56:19.843" v="1715" actId="207"/>
          <ac:spMkLst>
            <pc:docMk/>
            <pc:sldMk cId="3443847955" sldId="264"/>
            <ac:spMk id="2" creationId="{A6405A01-B3CF-E359-C9BB-9F5ECC1331A5}"/>
          </ac:spMkLst>
        </pc:spChg>
        <pc:spChg chg="mod">
          <ac:chgData name="Simon VANCOPPENOLLE" userId="8688dbed-1501-4510-9a81-f958071dd587" providerId="ADAL" clId="{3B6F577C-5D66-4176-A05D-D909BBA24C11}" dt="2025-10-09T07:33:22.035" v="262" actId="1076"/>
          <ac:spMkLst>
            <pc:docMk/>
            <pc:sldMk cId="3443847955" sldId="264"/>
            <ac:spMk id="10" creationId="{B74F7CFD-5863-DBAE-6524-174EFA999DA8}"/>
          </ac:spMkLst>
        </pc:spChg>
        <pc:spChg chg="mod">
          <ac:chgData name="Simon VANCOPPENOLLE" userId="8688dbed-1501-4510-9a81-f958071dd587" providerId="ADAL" clId="{3B6F577C-5D66-4176-A05D-D909BBA24C11}" dt="2025-10-09T08:53:57.031" v="1022" actId="20577"/>
          <ac:spMkLst>
            <pc:docMk/>
            <pc:sldMk cId="3443847955" sldId="264"/>
            <ac:spMk id="18" creationId="{9EE03613-50CB-F515-AA91-C384DFF92DD7}"/>
          </ac:spMkLst>
        </pc:spChg>
        <pc:spChg chg="mod">
          <ac:chgData name="Simon VANCOPPENOLLE" userId="8688dbed-1501-4510-9a81-f958071dd587" providerId="ADAL" clId="{3B6F577C-5D66-4176-A05D-D909BBA24C11}" dt="2025-10-09T07:21:05.063" v="144" actId="207"/>
          <ac:spMkLst>
            <pc:docMk/>
            <pc:sldMk cId="3443847955" sldId="264"/>
            <ac:spMk id="24" creationId="{CD8BD401-299A-4A48-BE5D-E39D986A8901}"/>
          </ac:spMkLst>
        </pc:spChg>
        <pc:spChg chg="add mod">
          <ac:chgData name="Simon VANCOPPENOLLE" userId="8688dbed-1501-4510-9a81-f958071dd587" providerId="ADAL" clId="{3B6F577C-5D66-4176-A05D-D909BBA24C11}" dt="2025-10-09T07:55:26.894" v="437" actId="1076"/>
          <ac:spMkLst>
            <pc:docMk/>
            <pc:sldMk cId="3443847955" sldId="264"/>
            <ac:spMk id="29" creationId="{78474ACE-C072-F035-A95A-8F4390AF6571}"/>
          </ac:spMkLst>
        </pc:spChg>
        <pc:spChg chg="add mod">
          <ac:chgData name="Simon VANCOPPENOLLE" userId="8688dbed-1501-4510-9a81-f958071dd587" providerId="ADAL" clId="{3B6F577C-5D66-4176-A05D-D909BBA24C11}" dt="2025-10-09T10:03:26.476" v="1767" actId="1076"/>
          <ac:spMkLst>
            <pc:docMk/>
            <pc:sldMk cId="3443847955" sldId="264"/>
            <ac:spMk id="43" creationId="{DFDED6D6-6D17-9610-CCB5-DC913AB49A5C}"/>
          </ac:spMkLst>
        </pc:spChg>
        <pc:picChg chg="add mod modCrop">
          <ac:chgData name="Simon VANCOPPENOLLE" userId="8688dbed-1501-4510-9a81-f958071dd587" providerId="ADAL" clId="{3B6F577C-5D66-4176-A05D-D909BBA24C11}" dt="2025-10-09T07:24:44.604" v="160" actId="1076"/>
          <ac:picMkLst>
            <pc:docMk/>
            <pc:sldMk cId="3443847955" sldId="264"/>
            <ac:picMk id="12" creationId="{259665D5-1175-E3F8-33EB-75A39318FFF4}"/>
          </ac:picMkLst>
        </pc:picChg>
        <pc:picChg chg="add mod modCrop">
          <ac:chgData name="Simon VANCOPPENOLLE" userId="8688dbed-1501-4510-9a81-f958071dd587" providerId="ADAL" clId="{3B6F577C-5D66-4176-A05D-D909BBA24C11}" dt="2025-10-09T07:33:10.641" v="261" actId="1076"/>
          <ac:picMkLst>
            <pc:docMk/>
            <pc:sldMk cId="3443847955" sldId="264"/>
            <ac:picMk id="23" creationId="{205535D8-984F-1675-338D-34F2C5F9668B}"/>
          </ac:picMkLst>
        </pc:picChg>
        <pc:picChg chg="add del mod modCrop">
          <ac:chgData name="Simon VANCOPPENOLLE" userId="8688dbed-1501-4510-9a81-f958071dd587" providerId="ADAL" clId="{3B6F577C-5D66-4176-A05D-D909BBA24C11}" dt="2025-10-09T08:43:08.284" v="853" actId="478"/>
          <ac:picMkLst>
            <pc:docMk/>
            <pc:sldMk cId="3443847955" sldId="264"/>
            <ac:picMk id="33" creationId="{EEE2EA42-B62D-EFC9-2839-B16FFC597826}"/>
          </ac:picMkLst>
        </pc:picChg>
        <pc:picChg chg="del">
          <ac:chgData name="Simon VANCOPPENOLLE" userId="8688dbed-1501-4510-9a81-f958071dd587" providerId="ADAL" clId="{3B6F577C-5D66-4176-A05D-D909BBA24C11}" dt="2025-10-09T08:39:36.097" v="823" actId="478"/>
          <ac:picMkLst>
            <pc:docMk/>
            <pc:sldMk cId="3443847955" sldId="264"/>
            <ac:picMk id="35" creationId="{3DB32FE8-6A02-FCAE-146C-E8B135A4E6A1}"/>
          </ac:picMkLst>
        </pc:picChg>
        <pc:picChg chg="add mod">
          <ac:chgData name="Simon VANCOPPENOLLE" userId="8688dbed-1501-4510-9a81-f958071dd587" providerId="ADAL" clId="{3B6F577C-5D66-4176-A05D-D909BBA24C11}" dt="2025-10-09T08:43:07.821" v="852" actId="931"/>
          <ac:picMkLst>
            <pc:docMk/>
            <pc:sldMk cId="3443847955" sldId="264"/>
            <ac:picMk id="36" creationId="{5F9DB51A-C273-4F9E-20A6-4F4A9C6B445B}"/>
          </ac:picMkLst>
        </pc:picChg>
        <pc:picChg chg="add mod">
          <ac:chgData name="Simon VANCOPPENOLLE" userId="8688dbed-1501-4510-9a81-f958071dd587" providerId="ADAL" clId="{3B6F577C-5D66-4176-A05D-D909BBA24C11}" dt="2025-10-09T08:43:42.351" v="863" actId="1076"/>
          <ac:picMkLst>
            <pc:docMk/>
            <pc:sldMk cId="3443847955" sldId="264"/>
            <ac:picMk id="38" creationId="{CAC160AE-A722-44E5-E48E-D2B122A38966}"/>
          </ac:picMkLst>
        </pc:picChg>
        <pc:picChg chg="add del mod modCrop">
          <ac:chgData name="Simon VANCOPPENOLLE" userId="8688dbed-1501-4510-9a81-f958071dd587" providerId="ADAL" clId="{3B6F577C-5D66-4176-A05D-D909BBA24C11}" dt="2025-10-09T09:58:46.185" v="1724" actId="478"/>
          <ac:picMkLst>
            <pc:docMk/>
            <pc:sldMk cId="3443847955" sldId="264"/>
            <ac:picMk id="40" creationId="{FAB0B7BF-8694-F4B6-830A-E90B0BCED744}"/>
          </ac:picMkLst>
        </pc:picChg>
        <pc:picChg chg="add mod">
          <ac:chgData name="Simon VANCOPPENOLLE" userId="8688dbed-1501-4510-9a81-f958071dd587" providerId="ADAL" clId="{3B6F577C-5D66-4176-A05D-D909BBA24C11}" dt="2025-10-09T10:02:56.423" v="1739" actId="1076"/>
          <ac:picMkLst>
            <pc:docMk/>
            <pc:sldMk cId="3443847955" sldId="264"/>
            <ac:picMk id="42" creationId="{435794D7-24D0-FFDC-48BC-7AC8B28796E0}"/>
          </ac:picMkLst>
        </pc:picChg>
      </pc:sldChg>
      <pc:sldChg chg="addSp delSp modSp mod">
        <pc:chgData name="Simon VANCOPPENOLLE" userId="8688dbed-1501-4510-9a81-f958071dd587" providerId="ADAL" clId="{3B6F577C-5D66-4176-A05D-D909BBA24C11}" dt="2025-10-09T09:44:17.999" v="1525" actId="1076"/>
        <pc:sldMkLst>
          <pc:docMk/>
          <pc:sldMk cId="1141852682" sldId="265"/>
        </pc:sldMkLst>
        <pc:spChg chg="mod">
          <ac:chgData name="Simon VANCOPPENOLLE" userId="8688dbed-1501-4510-9a81-f958071dd587" providerId="ADAL" clId="{3B6F577C-5D66-4176-A05D-D909BBA24C11}" dt="2025-10-09T09:01:42.269" v="1130" actId="20577"/>
          <ac:spMkLst>
            <pc:docMk/>
            <pc:sldMk cId="1141852682" sldId="265"/>
            <ac:spMk id="2" creationId="{1D157C52-99E1-41AF-3777-734A4E04C21C}"/>
          </ac:spMkLst>
        </pc:spChg>
        <pc:spChg chg="mod">
          <ac:chgData name="Simon VANCOPPENOLLE" userId="8688dbed-1501-4510-9a81-f958071dd587" providerId="ADAL" clId="{3B6F577C-5D66-4176-A05D-D909BBA24C11}" dt="2025-10-09T09:42:28.028" v="1514" actId="207"/>
          <ac:spMkLst>
            <pc:docMk/>
            <pc:sldMk cId="1141852682" sldId="265"/>
            <ac:spMk id="18" creationId="{D42B7169-DB04-63A5-A2BE-B19AFE3D29D9}"/>
          </ac:spMkLst>
        </pc:spChg>
        <pc:spChg chg="del">
          <ac:chgData name="Simon VANCOPPENOLLE" userId="8688dbed-1501-4510-9a81-f958071dd587" providerId="ADAL" clId="{3B6F577C-5D66-4176-A05D-D909BBA24C11}" dt="2025-10-09T07:25:51.781" v="214" actId="478"/>
          <ac:spMkLst>
            <pc:docMk/>
            <pc:sldMk cId="1141852682" sldId="265"/>
            <ac:spMk id="24" creationId="{0814993E-D62E-B32F-6A77-9798FA302323}"/>
          </ac:spMkLst>
        </pc:spChg>
        <pc:spChg chg="del">
          <ac:chgData name="Simon VANCOPPENOLLE" userId="8688dbed-1501-4510-9a81-f958071dd587" providerId="ADAL" clId="{3B6F577C-5D66-4176-A05D-D909BBA24C11}" dt="2025-10-09T07:25:50.056" v="213" actId="478"/>
          <ac:spMkLst>
            <pc:docMk/>
            <pc:sldMk cId="1141852682" sldId="265"/>
            <ac:spMk id="30" creationId="{9014B998-DB6F-27B3-198A-F325E584D50A}"/>
          </ac:spMkLst>
        </pc:spChg>
        <pc:picChg chg="add mod modCrop">
          <ac:chgData name="Simon VANCOPPENOLLE" userId="8688dbed-1501-4510-9a81-f958071dd587" providerId="ADAL" clId="{3B6F577C-5D66-4176-A05D-D909BBA24C11}" dt="2025-10-09T08:50:29.935" v="953" actId="1076"/>
          <ac:picMkLst>
            <pc:docMk/>
            <pc:sldMk cId="1141852682" sldId="265"/>
            <ac:picMk id="9" creationId="{F9A53839-A17F-B9FF-99CC-5D06048CFC80}"/>
          </ac:picMkLst>
        </pc:picChg>
        <pc:picChg chg="add mod modCrop">
          <ac:chgData name="Simon VANCOPPENOLLE" userId="8688dbed-1501-4510-9a81-f958071dd587" providerId="ADAL" clId="{3B6F577C-5D66-4176-A05D-D909BBA24C11}" dt="2025-10-09T09:44:17.999" v="1525" actId="1076"/>
          <ac:picMkLst>
            <pc:docMk/>
            <pc:sldMk cId="1141852682" sldId="265"/>
            <ac:picMk id="12" creationId="{BE192A87-0467-8D57-270E-F368E47D39DA}"/>
          </ac:picMkLst>
        </pc:picChg>
        <pc:picChg chg="del">
          <ac:chgData name="Simon VANCOPPENOLLE" userId="8688dbed-1501-4510-9a81-f958071dd587" providerId="ADAL" clId="{3B6F577C-5D66-4176-A05D-D909BBA24C11}" dt="2025-10-09T07:25:48.089" v="212" actId="478"/>
          <ac:picMkLst>
            <pc:docMk/>
            <pc:sldMk cId="1141852682" sldId="265"/>
            <ac:picMk id="23" creationId="{2A677637-F581-2B46-F88B-D674952D1693}"/>
          </ac:picMkLst>
        </pc:picChg>
      </pc:sldChg>
      <pc:sldChg chg="delSp add mod">
        <pc:chgData name="Simon VANCOPPENOLLE" userId="8688dbed-1501-4510-9a81-f958071dd587" providerId="ADAL" clId="{3B6F577C-5D66-4176-A05D-D909BBA24C11}" dt="2025-10-09T09:35:55.353" v="1424" actId="478"/>
        <pc:sldMkLst>
          <pc:docMk/>
          <pc:sldMk cId="3130012171" sldId="266"/>
        </pc:sldMkLst>
        <pc:spChg chg="del">
          <ac:chgData name="Simon VANCOPPENOLLE" userId="8688dbed-1501-4510-9a81-f958071dd587" providerId="ADAL" clId="{3B6F577C-5D66-4176-A05D-D909BBA24C11}" dt="2025-10-09T09:35:52.545" v="1421" actId="478"/>
          <ac:spMkLst>
            <pc:docMk/>
            <pc:sldMk cId="3130012171" sldId="266"/>
            <ac:spMk id="2" creationId="{71E51672-159D-714B-0EA7-2FFD06FEA2CF}"/>
          </ac:spMkLst>
        </pc:spChg>
        <pc:spChg chg="del">
          <ac:chgData name="Simon VANCOPPENOLLE" userId="8688dbed-1501-4510-9a81-f958071dd587" providerId="ADAL" clId="{3B6F577C-5D66-4176-A05D-D909BBA24C11}" dt="2025-10-09T09:35:55.353" v="1424" actId="478"/>
          <ac:spMkLst>
            <pc:docMk/>
            <pc:sldMk cId="3130012171" sldId="266"/>
            <ac:spMk id="3" creationId="{0942BB3B-C139-6D15-7F93-CA390907B599}"/>
          </ac:spMkLst>
        </pc:spChg>
        <pc:picChg chg="del">
          <ac:chgData name="Simon VANCOPPENOLLE" userId="8688dbed-1501-4510-9a81-f958071dd587" providerId="ADAL" clId="{3B6F577C-5D66-4176-A05D-D909BBA24C11}" dt="2025-10-09T09:35:53.421" v="1422" actId="478"/>
          <ac:picMkLst>
            <pc:docMk/>
            <pc:sldMk cId="3130012171" sldId="266"/>
            <ac:picMk id="5" creationId="{D5CF4FA5-F16F-405A-0757-0CA0F0DA61A7}"/>
          </ac:picMkLst>
        </pc:picChg>
        <pc:picChg chg="del">
          <ac:chgData name="Simon VANCOPPENOLLE" userId="8688dbed-1501-4510-9a81-f958071dd587" providerId="ADAL" clId="{3B6F577C-5D66-4176-A05D-D909BBA24C11}" dt="2025-10-09T09:35:54.041" v="1423" actId="478"/>
          <ac:picMkLst>
            <pc:docMk/>
            <pc:sldMk cId="3130012171" sldId="266"/>
            <ac:picMk id="8" creationId="{9C07A794-04E0-1078-97BE-2BDD3C5E5801}"/>
          </ac:picMkLst>
        </pc:picChg>
      </pc:sldChg>
      <pc:sldChg chg="delSp add mod">
        <pc:chgData name="Simon VANCOPPENOLLE" userId="8688dbed-1501-4510-9a81-f958071dd587" providerId="ADAL" clId="{3B6F577C-5D66-4176-A05D-D909BBA24C11}" dt="2025-10-09T09:36:15.475" v="1429" actId="478"/>
        <pc:sldMkLst>
          <pc:docMk/>
          <pc:sldMk cId="2023292346" sldId="267"/>
        </pc:sldMkLst>
        <pc:spChg chg="del">
          <ac:chgData name="Simon VANCOPPENOLLE" userId="8688dbed-1501-4510-9a81-f958071dd587" providerId="ADAL" clId="{3B6F577C-5D66-4176-A05D-D909BBA24C11}" dt="2025-10-09T09:36:11.859" v="1426" actId="478"/>
          <ac:spMkLst>
            <pc:docMk/>
            <pc:sldMk cId="2023292346" sldId="267"/>
            <ac:spMk id="2" creationId="{5202EEEE-F7F9-7617-0DB6-5B6D15B69043}"/>
          </ac:spMkLst>
        </pc:spChg>
        <pc:spChg chg="del">
          <ac:chgData name="Simon VANCOPPENOLLE" userId="8688dbed-1501-4510-9a81-f958071dd587" providerId="ADAL" clId="{3B6F577C-5D66-4176-A05D-D909BBA24C11}" dt="2025-10-09T09:36:15.475" v="1429" actId="478"/>
          <ac:spMkLst>
            <pc:docMk/>
            <pc:sldMk cId="2023292346" sldId="267"/>
            <ac:spMk id="18" creationId="{A883F58C-94B0-623E-9D90-C6B245C7DA6D}"/>
          </ac:spMkLst>
        </pc:spChg>
        <pc:picChg chg="del">
          <ac:chgData name="Simon VANCOPPENOLLE" userId="8688dbed-1501-4510-9a81-f958071dd587" providerId="ADAL" clId="{3B6F577C-5D66-4176-A05D-D909BBA24C11}" dt="2025-10-09T09:36:12.496" v="1427" actId="478"/>
          <ac:picMkLst>
            <pc:docMk/>
            <pc:sldMk cId="2023292346" sldId="267"/>
            <ac:picMk id="9" creationId="{B5535C5E-B4FA-EB50-F5AF-4ACCA797A765}"/>
          </ac:picMkLst>
        </pc:picChg>
        <pc:picChg chg="del">
          <ac:chgData name="Simon VANCOPPENOLLE" userId="8688dbed-1501-4510-9a81-f958071dd587" providerId="ADAL" clId="{3B6F577C-5D66-4176-A05D-D909BBA24C11}" dt="2025-10-09T09:36:13.502" v="1428" actId="478"/>
          <ac:picMkLst>
            <pc:docMk/>
            <pc:sldMk cId="2023292346" sldId="267"/>
            <ac:picMk id="23" creationId="{D42E3A8E-6FB4-2E67-6F1D-58195C042B51}"/>
          </ac:picMkLst>
        </pc:picChg>
      </pc:sldChg>
      <pc:sldChg chg="add">
        <pc:chgData name="Simon VANCOPPENOLLE" userId="8688dbed-1501-4510-9a81-f958071dd587" providerId="ADAL" clId="{3B6F577C-5D66-4176-A05D-D909BBA24C11}" dt="2025-10-09T09:36:35.063" v="1432"/>
        <pc:sldMkLst>
          <pc:docMk/>
          <pc:sldMk cId="1393180626" sldId="268"/>
        </pc:sldMkLst>
      </pc:sldChg>
      <pc:sldChg chg="add del">
        <pc:chgData name="Simon VANCOPPENOLLE" userId="8688dbed-1501-4510-9a81-f958071dd587" providerId="ADAL" clId="{3B6F577C-5D66-4176-A05D-D909BBA24C11}" dt="2025-10-09T09:36:30.420" v="1431"/>
        <pc:sldMkLst>
          <pc:docMk/>
          <pc:sldMk cId="2002346726" sldId="268"/>
        </pc:sldMkLst>
      </pc:sldChg>
      <pc:sldChg chg="add">
        <pc:chgData name="Simon VANCOPPENOLLE" userId="8688dbed-1501-4510-9a81-f958071dd587" providerId="ADAL" clId="{3B6F577C-5D66-4176-A05D-D909BBA24C11}" dt="2025-10-09T09:36:42.700" v="1433"/>
        <pc:sldMkLst>
          <pc:docMk/>
          <pc:sldMk cId="1374479964" sldId="269"/>
        </pc:sldMkLst>
      </pc:sldChg>
      <pc:sldChg chg="delSp add mod">
        <pc:chgData name="Simon VANCOPPENOLLE" userId="8688dbed-1501-4510-9a81-f958071dd587" providerId="ADAL" clId="{3B6F577C-5D66-4176-A05D-D909BBA24C11}" dt="2025-10-09T09:36:59.753" v="1438" actId="478"/>
        <pc:sldMkLst>
          <pc:docMk/>
          <pc:sldMk cId="1548159225" sldId="270"/>
        </pc:sldMkLst>
        <pc:spChg chg="del">
          <ac:chgData name="Simon VANCOPPENOLLE" userId="8688dbed-1501-4510-9a81-f958071dd587" providerId="ADAL" clId="{3B6F577C-5D66-4176-A05D-D909BBA24C11}" dt="2025-10-09T09:36:59.753" v="1438" actId="478"/>
          <ac:spMkLst>
            <pc:docMk/>
            <pc:sldMk cId="1548159225" sldId="270"/>
            <ac:spMk id="2" creationId="{68628905-6021-CE56-BE8A-7EA90E89BDC5}"/>
          </ac:spMkLst>
        </pc:spChg>
        <pc:spChg chg="del">
          <ac:chgData name="Simon VANCOPPENOLLE" userId="8688dbed-1501-4510-9a81-f958071dd587" providerId="ADAL" clId="{3B6F577C-5D66-4176-A05D-D909BBA24C11}" dt="2025-10-09T09:36:58.133" v="1437" actId="478"/>
          <ac:spMkLst>
            <pc:docMk/>
            <pc:sldMk cId="1548159225" sldId="270"/>
            <ac:spMk id="18" creationId="{0DF1CE4D-3747-B2D7-CD05-482DDCAAC6AF}"/>
          </ac:spMkLst>
        </pc:spChg>
        <pc:picChg chg="del">
          <ac:chgData name="Simon VANCOPPENOLLE" userId="8688dbed-1501-4510-9a81-f958071dd587" providerId="ADAL" clId="{3B6F577C-5D66-4176-A05D-D909BBA24C11}" dt="2025-10-09T09:36:54.955" v="1435" actId="478"/>
          <ac:picMkLst>
            <pc:docMk/>
            <pc:sldMk cId="1548159225" sldId="270"/>
            <ac:picMk id="9" creationId="{70846996-C84B-1A47-8791-D608BA1DCAB4}"/>
          </ac:picMkLst>
        </pc:picChg>
        <pc:picChg chg="del">
          <ac:chgData name="Simon VANCOPPENOLLE" userId="8688dbed-1501-4510-9a81-f958071dd587" providerId="ADAL" clId="{3B6F577C-5D66-4176-A05D-D909BBA24C11}" dt="2025-10-09T09:36:55.626" v="1436" actId="478"/>
          <ac:picMkLst>
            <pc:docMk/>
            <pc:sldMk cId="1548159225" sldId="270"/>
            <ac:picMk id="15" creationId="{04466824-3D9A-7642-01CE-CEB24529AEAF}"/>
          </ac:picMkLst>
        </pc:picChg>
      </pc:sldChg>
      <pc:sldChg chg="add">
        <pc:chgData name="Simon VANCOPPENOLLE" userId="8688dbed-1501-4510-9a81-f958071dd587" providerId="ADAL" clId="{3B6F577C-5D66-4176-A05D-D909BBA24C11}" dt="2025-10-09T09:37:05.372" v="1439"/>
        <pc:sldMkLst>
          <pc:docMk/>
          <pc:sldMk cId="3348039852" sldId="271"/>
        </pc:sldMkLst>
      </pc:sldChg>
      <pc:sldChg chg="delSp add mod">
        <pc:chgData name="Simon VANCOPPENOLLE" userId="8688dbed-1501-4510-9a81-f958071dd587" providerId="ADAL" clId="{3B6F577C-5D66-4176-A05D-D909BBA24C11}" dt="2025-10-09T09:37:24.717" v="1443" actId="478"/>
        <pc:sldMkLst>
          <pc:docMk/>
          <pc:sldMk cId="484722381" sldId="272"/>
        </pc:sldMkLst>
        <pc:spChg chg="del">
          <ac:chgData name="Simon VANCOPPENOLLE" userId="8688dbed-1501-4510-9a81-f958071dd587" providerId="ADAL" clId="{3B6F577C-5D66-4176-A05D-D909BBA24C11}" dt="2025-10-09T09:37:23.092" v="1442" actId="478"/>
          <ac:spMkLst>
            <pc:docMk/>
            <pc:sldMk cId="484722381" sldId="272"/>
            <ac:spMk id="2" creationId="{0FF52DC2-AA57-9705-4C6C-1628E21CFA62}"/>
          </ac:spMkLst>
        </pc:spChg>
        <pc:spChg chg="del">
          <ac:chgData name="Simon VANCOPPENOLLE" userId="8688dbed-1501-4510-9a81-f958071dd587" providerId="ADAL" clId="{3B6F577C-5D66-4176-A05D-D909BBA24C11}" dt="2025-10-09T09:37:24.717" v="1443" actId="478"/>
          <ac:spMkLst>
            <pc:docMk/>
            <pc:sldMk cId="484722381" sldId="272"/>
            <ac:spMk id="18" creationId="{87DF7D3B-A630-2CEC-66CA-05A1196BB3DB}"/>
          </ac:spMkLst>
        </pc:spChg>
        <pc:picChg chg="del">
          <ac:chgData name="Simon VANCOPPENOLLE" userId="8688dbed-1501-4510-9a81-f958071dd587" providerId="ADAL" clId="{3B6F577C-5D66-4176-A05D-D909BBA24C11}" dt="2025-10-09T09:37:21.428" v="1441" actId="478"/>
          <ac:picMkLst>
            <pc:docMk/>
            <pc:sldMk cId="484722381" sldId="272"/>
            <ac:picMk id="9" creationId="{6ABEB0DB-8FEB-CE1D-E19A-524B08993159}"/>
          </ac:picMkLst>
        </pc:picChg>
      </pc:sldChg>
      <pc:sldChg chg="add">
        <pc:chgData name="Simon VANCOPPENOLLE" userId="8688dbed-1501-4510-9a81-f958071dd587" providerId="ADAL" clId="{3B6F577C-5D66-4176-A05D-D909BBA24C11}" dt="2025-10-09T09:37:29.355" v="1444"/>
        <pc:sldMkLst>
          <pc:docMk/>
          <pc:sldMk cId="2497957596" sldId="273"/>
        </pc:sldMkLst>
      </pc:sldChg>
      <pc:sldChg chg="delSp add mod">
        <pc:chgData name="Simon VANCOPPENOLLE" userId="8688dbed-1501-4510-9a81-f958071dd587" providerId="ADAL" clId="{3B6F577C-5D66-4176-A05D-D909BBA24C11}" dt="2025-10-09T09:37:43.240" v="1449" actId="478"/>
        <pc:sldMkLst>
          <pc:docMk/>
          <pc:sldMk cId="1741140754" sldId="274"/>
        </pc:sldMkLst>
        <pc:spChg chg="del">
          <ac:chgData name="Simon VANCOPPENOLLE" userId="8688dbed-1501-4510-9a81-f958071dd587" providerId="ADAL" clId="{3B6F577C-5D66-4176-A05D-D909BBA24C11}" dt="2025-10-09T09:37:40.908" v="1447" actId="478"/>
          <ac:spMkLst>
            <pc:docMk/>
            <pc:sldMk cId="1741140754" sldId="274"/>
            <ac:spMk id="2" creationId="{BEFB513F-31FF-5B32-0C2A-381856311399}"/>
          </ac:spMkLst>
        </pc:spChg>
        <pc:spChg chg="del">
          <ac:chgData name="Simon VANCOPPENOLLE" userId="8688dbed-1501-4510-9a81-f958071dd587" providerId="ADAL" clId="{3B6F577C-5D66-4176-A05D-D909BBA24C11}" dt="2025-10-09T09:37:42.489" v="1448" actId="478"/>
          <ac:spMkLst>
            <pc:docMk/>
            <pc:sldMk cId="1741140754" sldId="274"/>
            <ac:spMk id="18" creationId="{CA232F37-3651-60CA-F54F-54356159ACFC}"/>
          </ac:spMkLst>
        </pc:spChg>
        <pc:picChg chg="del">
          <ac:chgData name="Simon VANCOPPENOLLE" userId="8688dbed-1501-4510-9a81-f958071dd587" providerId="ADAL" clId="{3B6F577C-5D66-4176-A05D-D909BBA24C11}" dt="2025-10-09T09:37:43.240" v="1449" actId="478"/>
          <ac:picMkLst>
            <pc:docMk/>
            <pc:sldMk cId="1741140754" sldId="274"/>
            <ac:picMk id="8" creationId="{3EA654BF-9C07-F574-F96A-EC94DEB5EE3D}"/>
          </ac:picMkLst>
        </pc:picChg>
        <pc:picChg chg="del">
          <ac:chgData name="Simon VANCOPPENOLLE" userId="8688dbed-1501-4510-9a81-f958071dd587" providerId="ADAL" clId="{3B6F577C-5D66-4176-A05D-D909BBA24C11}" dt="2025-10-09T09:37:38.971" v="1446" actId="478"/>
          <ac:picMkLst>
            <pc:docMk/>
            <pc:sldMk cId="1741140754" sldId="274"/>
            <ac:picMk id="10" creationId="{19B9348C-5178-63DA-EC8B-853B10C6C1B2}"/>
          </ac:picMkLst>
        </pc:picChg>
      </pc:sldChg>
      <pc:sldChg chg="add">
        <pc:chgData name="Simon VANCOPPENOLLE" userId="8688dbed-1501-4510-9a81-f958071dd587" providerId="ADAL" clId="{3B6F577C-5D66-4176-A05D-D909BBA24C11}" dt="2025-10-09T09:37:47.956" v="1450"/>
        <pc:sldMkLst>
          <pc:docMk/>
          <pc:sldMk cId="769258695" sldId="27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9202" cy="512304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4023203" y="0"/>
            <a:ext cx="3079202" cy="512304"/>
          </a:xfrm>
          <a:prstGeom prst="rect">
            <a:avLst/>
          </a:prstGeom>
        </p:spPr>
        <p:txBody>
          <a:bodyPr vert="horz" lIns="94796" tIns="47398" rIns="94796" bIns="47398" rtlCol="0"/>
          <a:lstStyle>
            <a:lvl1pPr algn="r">
              <a:defRPr sz="1200"/>
            </a:lvl1pPr>
          </a:lstStyle>
          <a:p>
            <a:fld id="{035CD93F-1C10-4CB1-ACF1-83052699851F}" type="datetimeFigureOut">
              <a:rPr lang="fr-BE" smtClean="0"/>
              <a:t>16-04-26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203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96" tIns="47398" rIns="94796" bIns="47398" rtlCol="0" anchor="ctr"/>
          <a:lstStyle/>
          <a:p>
            <a:endParaRPr lang="fr-BE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710075" y="4924989"/>
            <a:ext cx="5683914" cy="4029684"/>
          </a:xfrm>
          <a:prstGeom prst="rect">
            <a:avLst/>
          </a:prstGeom>
        </p:spPr>
        <p:txBody>
          <a:bodyPr vert="horz" lIns="94796" tIns="47398" rIns="94796" bIns="47398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722309"/>
            <a:ext cx="3079202" cy="512304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4023203" y="9722309"/>
            <a:ext cx="3079202" cy="512304"/>
          </a:xfrm>
          <a:prstGeom prst="rect">
            <a:avLst/>
          </a:prstGeom>
        </p:spPr>
        <p:txBody>
          <a:bodyPr vert="horz" lIns="94796" tIns="47398" rIns="94796" bIns="47398" rtlCol="0" anchor="b"/>
          <a:lstStyle>
            <a:lvl1pPr algn="r">
              <a:defRPr sz="1200"/>
            </a:lvl1pPr>
          </a:lstStyle>
          <a:p>
            <a:fld id="{F0CEBAFC-E49B-4411-933E-1BC3D463314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1173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CEBAFC-E49B-4411-933E-1BC3D4633141}" type="slidenum">
              <a:rPr lang="fr-BE" smtClean="0"/>
              <a:t>6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084359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CEBAFC-E49B-4411-933E-1BC3D4633141}" type="slidenum">
              <a:rPr lang="fr-BE" smtClean="0"/>
              <a:t>7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226186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CEBAFC-E49B-4411-933E-1BC3D4633141}" type="slidenum">
              <a:rPr lang="fr-BE" smtClean="0"/>
              <a:t>12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832188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0CEBAFC-E49B-4411-933E-1BC3D4633141}" type="slidenum">
              <a:rPr lang="fr-BE" smtClean="0"/>
              <a:t>13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77633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F66C73-B0C5-6890-AA72-7D0C1A6ED9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84A0251-DC5E-D1D2-F5D7-F564EBFF0D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219547D-8E9D-60DC-6871-E974C00A3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9996-C0BC-4E5A-8417-2314E8C54270}" type="datetimeFigureOut">
              <a:rPr lang="fr-BE" smtClean="0"/>
              <a:t>16-04-26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C43310-2792-66AE-98BD-2D0711344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C52FEA-2D25-2510-D7D8-93D15361A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1E53-3250-4F64-B407-B294DC2057D0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64744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635599-4566-1FCC-3D96-EF5DFDD34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2550BD0-A6A3-ABD5-8E71-64D9EFE33A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512272-BD77-9DF0-8F3F-8D724212F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9996-C0BC-4E5A-8417-2314E8C54270}" type="datetimeFigureOut">
              <a:rPr lang="fr-BE" smtClean="0"/>
              <a:t>16-04-26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612854-622E-889C-C526-F18AFBC4F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E483C8-3BAD-8E5E-C58C-D472C0C6A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1E53-3250-4F64-B407-B294DC2057D0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22950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94227-1C1F-CF24-F856-07BA83F88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624EBB-8849-4670-6921-08FD18B4F8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15EDCE4-1879-6FD5-F490-CD2F00E14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9996-C0BC-4E5A-8417-2314E8C54270}" type="datetimeFigureOut">
              <a:rPr lang="fr-BE" smtClean="0"/>
              <a:t>16-04-26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599581-37F1-2B3A-DFD2-2F3485485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97F905-6364-10B0-56CC-FA6D83F34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1E53-3250-4F64-B407-B294DC2057D0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37607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972A7D-A048-4EF3-518D-E5BBBE2285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CA402B-D84A-690D-AFE0-AD7F77565D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EBCBD5B-94E0-5890-44FF-76A2835655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908ACD4-A6C0-2CFA-4A03-57CF88996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9996-C0BC-4E5A-8417-2314E8C54270}" type="datetimeFigureOut">
              <a:rPr lang="fr-BE" smtClean="0"/>
              <a:t>16-04-26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D5BA8AC-EC74-B680-28B0-5FBEE3160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FA7B3EC-D8EB-1086-7178-3B2409A20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1E53-3250-4F64-B407-B294DC2057D0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761363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1C820E-8D24-F4A7-B477-BC312D453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5F82DE9-3C2E-137A-7EEF-9DBBE7834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85C0B30-8AC6-1E39-F0C5-232332E818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52EE482-C3ED-ED9B-E847-388F38BB08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6314307-02C0-8455-623A-DC16ED04F6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F026E29-A405-DCC8-1DF0-ABE0E8EDF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9996-C0BC-4E5A-8417-2314E8C54270}" type="datetimeFigureOut">
              <a:rPr lang="fr-BE" smtClean="0"/>
              <a:t>16-04-26</a:t>
            </a:fld>
            <a:endParaRPr lang="fr-BE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F8E0D-758E-BD2B-5818-03406FCA9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75B0DD3-5612-ADEE-1932-6778CC888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1E53-3250-4F64-B407-B294DC2057D0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2312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CDD405-EFE0-21C2-02C5-FCD6B3BC4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D146C8B-AAD1-363E-5568-D5B6FA58D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9996-C0BC-4E5A-8417-2314E8C54270}" type="datetimeFigureOut">
              <a:rPr lang="fr-BE" smtClean="0"/>
              <a:t>16-04-26</a:t>
            </a:fld>
            <a:endParaRPr lang="fr-BE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FD81336-CD1E-3479-B2FA-CC8838A2A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75A1F09-A199-7383-4E72-455429F9D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1E53-3250-4F64-B407-B294DC2057D0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15417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AB59768-38A3-CC26-CE2B-7B7C23166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9996-C0BC-4E5A-8417-2314E8C54270}" type="datetimeFigureOut">
              <a:rPr lang="fr-BE" smtClean="0"/>
              <a:t>16-04-26</a:t>
            </a:fld>
            <a:endParaRPr lang="fr-BE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C2B3895-6CAF-2D86-B875-3EE164B08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46CDEF4-E0DF-7CEA-54BE-B551754BA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1E53-3250-4F64-B407-B294DC2057D0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15226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33D25B-9813-C3C4-E6AB-D728A032B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A3F31D-1D70-AF3C-A1B9-1F7900F8DE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6816828-E863-4104-B391-04EEDAE9E7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50875-BF67-C0D7-B46E-40C11DDE9B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9996-C0BC-4E5A-8417-2314E8C54270}" type="datetimeFigureOut">
              <a:rPr lang="fr-BE" smtClean="0"/>
              <a:t>16-04-26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0161A9E-8E64-FBE2-DD8C-22143183B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FCF799C-EC6A-CC33-7B2B-DE029ABEA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1E53-3250-4F64-B407-B294DC2057D0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763672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4232F6-156C-2A14-DBC4-B94FFA1AD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FF4458D-BBBB-E45C-4501-DFBD762C13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02613E-5313-1797-77D0-5299472AE5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66A3967-3CFB-B912-3B8B-8923847FD9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9996-C0BC-4E5A-8417-2314E8C54270}" type="datetimeFigureOut">
              <a:rPr lang="fr-BE" smtClean="0"/>
              <a:t>16-04-26</a:t>
            </a:fld>
            <a:endParaRPr lang="fr-BE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AFA2FE4-9661-86AA-1540-6B8903775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270C6C3-AF45-D28D-ED16-06D680C79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1E53-3250-4F64-B407-B294DC2057D0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28238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90D15F-6BA2-0D2A-6867-0A82CA964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A82BDEA-77AC-B1FE-BF48-3C083134C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30C5C6-DC2E-9935-04E7-A0F1474959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9996-C0BC-4E5A-8417-2314E8C54270}" type="datetimeFigureOut">
              <a:rPr lang="fr-BE" smtClean="0"/>
              <a:t>16-04-26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7FC25A-4BD7-3DAC-51AF-7676803BA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48AEA7-1948-DE6E-1ACC-2464820CB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1E53-3250-4F64-B407-B294DC2057D0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23649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F93D5F7-76D0-1AFB-A8AA-4813B00E86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530B423-8591-82E5-6598-BF44386ADE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1D4830-2B7B-D519-294F-7D997ABF5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9996-C0BC-4E5A-8417-2314E8C54270}" type="datetimeFigureOut">
              <a:rPr lang="fr-BE" smtClean="0"/>
              <a:t>16-04-26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239C16-A61F-E7A6-CE16-598D72EC2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1CCC3E-B623-5A16-B545-F282F8120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61E53-3250-4F64-B407-B294DC2057D0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9942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A4DB795-8FBD-2878-0D98-1294F9B40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BE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07FCD5E-0EED-CAC8-1B65-A2D617EF3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C779A6-BFEA-4354-EED1-16DA1BF59D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9F9996-C0BC-4E5A-8417-2314E8C54270}" type="datetimeFigureOut">
              <a:rPr lang="fr-BE" smtClean="0"/>
              <a:t>16-04-26</a:t>
            </a:fld>
            <a:endParaRPr lang="fr-BE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40DBD6-92E0-D0BB-CBC0-95EFFC85E4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7FC198-02F1-1DC6-1701-94320B4C3F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861E53-3250-4F64-B407-B294DC2057D0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55257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svgsilh.com/image/28883.html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jpeg"/><Relationship Id="rId5" Type="http://schemas.openxmlformats.org/officeDocument/2006/relationships/image" Target="../media/image2.png"/><Relationship Id="rId10" Type="http://schemas.openxmlformats.org/officeDocument/2006/relationships/image" Target="../media/image18.jpeg"/><Relationship Id="rId4" Type="http://schemas.openxmlformats.org/officeDocument/2006/relationships/image" Target="../media/image13.jpg"/><Relationship Id="rId9" Type="http://schemas.openxmlformats.org/officeDocument/2006/relationships/image" Target="../media/image17.jpeg"/><Relationship Id="rId1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svgsilh.com/image/28883.html" TargetMode="External"/><Relationship Id="rId3" Type="http://schemas.openxmlformats.org/officeDocument/2006/relationships/image" Target="../media/image22.png"/><Relationship Id="rId7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5.jpeg"/><Relationship Id="rId7" Type="http://schemas.openxmlformats.org/officeDocument/2006/relationships/image" Target="../media/image2.png"/><Relationship Id="rId12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hyperlink" Target="https://www.pinterest.com/pin/483011128789746059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1.png"/><Relationship Id="rId4" Type="http://schemas.openxmlformats.org/officeDocument/2006/relationships/image" Target="../media/image26.png"/><Relationship Id="rId9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3.jpg"/><Relationship Id="rId7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2.png"/><Relationship Id="rId4" Type="http://schemas.openxmlformats.org/officeDocument/2006/relationships/image" Target="../media/image34.png"/><Relationship Id="rId9" Type="http://schemas.openxmlformats.org/officeDocument/2006/relationships/hyperlink" Target="https://www.pinterest.com/pin/483011128789746059/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6.png"/><Relationship Id="rId7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jpg"/><Relationship Id="rId11" Type="http://schemas.openxmlformats.org/officeDocument/2006/relationships/hyperlink" Target="https://svgsilh.com/2196f3/image/1586293.html" TargetMode="External"/><Relationship Id="rId5" Type="http://schemas.openxmlformats.org/officeDocument/2006/relationships/image" Target="../media/image2.png"/><Relationship Id="rId10" Type="http://schemas.openxmlformats.org/officeDocument/2006/relationships/image" Target="../media/image42.svg"/><Relationship Id="rId4" Type="http://schemas.openxmlformats.org/officeDocument/2006/relationships/image" Target="../media/image37.png"/><Relationship Id="rId9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1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44.jpeg"/><Relationship Id="rId10" Type="http://schemas.openxmlformats.org/officeDocument/2006/relationships/hyperlink" Target="https://svgsilh.com/2196f3/image/1586293.html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2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hyperlink" Target="https://svgsilh.com/fr/image/297257.html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48.jpg"/><Relationship Id="rId12" Type="http://schemas.openxmlformats.org/officeDocument/2006/relationships/image" Target="../media/image51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g"/><Relationship Id="rId11" Type="http://schemas.openxmlformats.org/officeDocument/2006/relationships/image" Target="../media/image23.jpeg"/><Relationship Id="rId5" Type="http://schemas.openxmlformats.org/officeDocument/2006/relationships/image" Target="../media/image2.png"/><Relationship Id="rId15" Type="http://schemas.openxmlformats.org/officeDocument/2006/relationships/image" Target="../media/image53.png"/><Relationship Id="rId10" Type="http://schemas.openxmlformats.org/officeDocument/2006/relationships/image" Target="../media/image50.jpeg"/><Relationship Id="rId4" Type="http://schemas.openxmlformats.org/officeDocument/2006/relationships/image" Target="../media/image46.png"/><Relationship Id="rId9" Type="http://schemas.openxmlformats.org/officeDocument/2006/relationships/image" Target="../media/image41.jpeg"/><Relationship Id="rId14" Type="http://schemas.openxmlformats.org/officeDocument/2006/relationships/image" Target="../media/image5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svgsilh.com/fr/image/297257.html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1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5" Type="http://schemas.openxmlformats.org/officeDocument/2006/relationships/image" Target="../media/image55.jp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56.png"/><Relationship Id="rId7" Type="http://schemas.openxmlformats.org/officeDocument/2006/relationships/image" Target="../media/image5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jpg"/><Relationship Id="rId11" Type="http://schemas.openxmlformats.org/officeDocument/2006/relationships/hyperlink" Target="https://svgsilh.com/fr/e91e63/image/307773.html" TargetMode="External"/><Relationship Id="rId5" Type="http://schemas.openxmlformats.org/officeDocument/2006/relationships/image" Target="../media/image2.png"/><Relationship Id="rId10" Type="http://schemas.openxmlformats.org/officeDocument/2006/relationships/image" Target="../media/image61.svg"/><Relationship Id="rId4" Type="http://schemas.openxmlformats.org/officeDocument/2006/relationships/image" Target="../media/image57.jpeg"/><Relationship Id="rId9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svg"/><Relationship Id="rId3" Type="http://schemas.openxmlformats.org/officeDocument/2006/relationships/image" Target="../media/image62.png"/><Relationship Id="rId7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jpeg"/><Relationship Id="rId5" Type="http://schemas.openxmlformats.org/officeDocument/2006/relationships/image" Target="../media/image2.png"/><Relationship Id="rId4" Type="http://schemas.openxmlformats.org/officeDocument/2006/relationships/image" Target="../media/image63.png"/><Relationship Id="rId9" Type="http://schemas.openxmlformats.org/officeDocument/2006/relationships/hyperlink" Target="https://svgsilh.com/fr/e91e63/image/307773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B4BB6744-0EFC-7898-F53C-645DCCA376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344C41AC-5628-CFEA-18F5-E48DDCC56D0E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7EFDC9F3-5DD8-8DAE-6A6D-F01A3223B04D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AD65384F-E6C9-BDBB-E53B-EEE21B902676}"/>
              </a:ext>
            </a:extLst>
          </p:cNvPr>
          <p:cNvSpPr txBox="1"/>
          <p:nvPr/>
        </p:nvSpPr>
        <p:spPr>
          <a:xfrm>
            <a:off x="492106" y="1045377"/>
            <a:ext cx="2459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COMMUNICATION</a:t>
            </a:r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4AF7FD7F-EDA3-63DD-040C-0F8F2B8984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64739222-8238-D893-0753-23088C01A005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549256EE-1AC9-49EA-9E40-6115C0AABB6E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60FFBCEF-88EB-74B8-974F-2A362BD0FB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21BD4DB6-BC4A-42A9-27EA-25FE5B461102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ED47807A-9FE0-DB9C-EE1D-C88BDDFB3D65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F3525D50-9C83-5444-F524-30DDF9E0CC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417B4C84-F3DC-69A6-D3CC-4DECDC26EBD3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2E8D865D-BB40-A164-FB1E-C0B70C10AA44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8D100A13-38F6-BF69-9099-4E1591D66B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BD17AA5-4FA2-6037-FAE6-605594BD26B9}"/>
              </a:ext>
            </a:extLst>
          </p:cNvPr>
          <p:cNvSpPr txBox="1"/>
          <p:nvPr/>
        </p:nvSpPr>
        <p:spPr>
          <a:xfrm>
            <a:off x="3463549" y="1041556"/>
            <a:ext cx="2459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COMMUNICATION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8C9874F-F89B-5D39-E782-802726DC1528}"/>
              </a:ext>
            </a:extLst>
          </p:cNvPr>
          <p:cNvSpPr txBox="1"/>
          <p:nvPr/>
        </p:nvSpPr>
        <p:spPr>
          <a:xfrm>
            <a:off x="6306649" y="1045377"/>
            <a:ext cx="2459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COMMUNICATION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01DCE1C-3645-AAA2-4AAC-196D1C1244E6}"/>
              </a:ext>
            </a:extLst>
          </p:cNvPr>
          <p:cNvSpPr txBox="1"/>
          <p:nvPr/>
        </p:nvSpPr>
        <p:spPr>
          <a:xfrm>
            <a:off x="9210568" y="1042524"/>
            <a:ext cx="2459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COMMUNICATION</a:t>
            </a:r>
          </a:p>
        </p:txBody>
      </p:sp>
      <p:pic>
        <p:nvPicPr>
          <p:cNvPr id="2" name="Image 1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1D34A0BC-A41D-4FB7-8DF0-D68373DBD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5" y="5338215"/>
            <a:ext cx="604083" cy="282174"/>
          </a:xfrm>
          <a:prstGeom prst="rect">
            <a:avLst/>
          </a:prstGeom>
        </p:spPr>
      </p:pic>
      <p:pic>
        <p:nvPicPr>
          <p:cNvPr id="8" name="Image 7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C12C102B-7075-AABC-D5B5-DC404EB1D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9" name="Image 8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075003CA-0B27-147C-4FA5-C1AC601A91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10" name="Image 9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A3CA7AA6-3487-F159-8657-2C82DF1AF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140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2DFE2B5F-D2DF-8A15-3CCF-160AEB8A91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8DFC0CCD-B197-A0D1-7158-387D81745649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0064FF53-CA36-7963-C03F-0D9840F05403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7117E15C-D17F-9918-2935-0CE01B8AA833}"/>
              </a:ext>
            </a:extLst>
          </p:cNvPr>
          <p:cNvSpPr txBox="1"/>
          <p:nvPr/>
        </p:nvSpPr>
        <p:spPr>
          <a:xfrm>
            <a:off x="436843" y="1042524"/>
            <a:ext cx="25696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GESTION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RESSOURCES</a:t>
            </a:r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3C31B12B-B909-F8BC-CE5F-7F5C7CD30B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EDD9032F-C894-A80E-4ACA-A566B0D5A2BD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D99356A4-8637-42F0-E3BE-8929FF187EC9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6E0EA301-8FA6-456A-B12F-8802B4813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947450F4-DA7F-E911-1ADD-7E5A603C065F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37F61BA0-1666-1DC1-8241-7BFAAAB0670C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72076041-B7DF-501B-36E7-3A7B7ED4E3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9569D6BB-13CB-6BDB-1F66-A9D93FF4BDD7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D4F316D5-1674-369D-F994-05717A709F97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96D9E8CF-73B2-43C5-46DF-1CD863839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513F5D7-0226-3BF1-5EE1-5940DEDD62CD}"/>
              </a:ext>
            </a:extLst>
          </p:cNvPr>
          <p:cNvSpPr txBox="1"/>
          <p:nvPr/>
        </p:nvSpPr>
        <p:spPr>
          <a:xfrm>
            <a:off x="3347590" y="1042524"/>
            <a:ext cx="25590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GESTION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RESSOURCES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29407BC-803E-0689-E7D3-FC65EA14AC39}"/>
              </a:ext>
            </a:extLst>
          </p:cNvPr>
          <p:cNvSpPr txBox="1"/>
          <p:nvPr/>
        </p:nvSpPr>
        <p:spPr>
          <a:xfrm>
            <a:off x="6266695" y="1042524"/>
            <a:ext cx="2539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GESTION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RESSOURCES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9C6361A-E066-34BB-430E-4F06EDC7AAC6}"/>
              </a:ext>
            </a:extLst>
          </p:cNvPr>
          <p:cNvSpPr txBox="1"/>
          <p:nvPr/>
        </p:nvSpPr>
        <p:spPr>
          <a:xfrm>
            <a:off x="9167848" y="1042524"/>
            <a:ext cx="25445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GESTION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RESSOURCES</a:t>
            </a:r>
          </a:p>
        </p:txBody>
      </p:sp>
      <p:pic>
        <p:nvPicPr>
          <p:cNvPr id="2" name="Image 1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C3BDBB6D-92BB-5605-E915-F7074BF00E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5" y="5338215"/>
            <a:ext cx="604083" cy="282174"/>
          </a:xfrm>
          <a:prstGeom prst="rect">
            <a:avLst/>
          </a:prstGeom>
        </p:spPr>
      </p:pic>
      <p:pic>
        <p:nvPicPr>
          <p:cNvPr id="8" name="Image 7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7740A548-EDBB-B7EC-1B85-EF8C2DE5B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9" name="Image 8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DB70FBAA-D22F-5943-5783-F2F0922058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10" name="Image 9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E901E8DE-988B-D15F-1ED2-610B92979A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722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CD46B329-BFED-46E6-EA9E-CFDF35E7C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E508DF23-1F1E-35F1-8976-88A9326DC2FD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DA51AD0E-4E18-B6C6-8B72-7FC2CE313E77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1F83F633-D293-2BFC-DB7D-276154E891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2C21E9A0-6630-3829-E486-482A501F2639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D6028019-2EA7-19F5-11AA-2AC973A0C32E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BEF98520-23C0-700F-3603-D313AECAB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962D2FFF-CD86-9291-F54D-D783D6892C6A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F553AEB2-28FD-289F-0EB3-521175CF6BF9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E4AB6A51-7FA9-2AC5-A01E-68A30C6412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AC9084F4-FB9E-9063-453D-4A00DF6E8082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86C058E8-EE83-5D8E-F462-54582647E936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D8365E91-3A20-4D9E-A392-41DAB490B1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F2AE40D-9431-583D-DB35-B46AB0D818E4}"/>
              </a:ext>
            </a:extLst>
          </p:cNvPr>
          <p:cNvSpPr txBox="1"/>
          <p:nvPr/>
        </p:nvSpPr>
        <p:spPr>
          <a:xfrm>
            <a:off x="416042" y="1055037"/>
            <a:ext cx="25999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ÉNERGIE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EC24127-41D6-FDB6-9031-DC36E2BA40C2}"/>
              </a:ext>
            </a:extLst>
          </p:cNvPr>
          <p:cNvSpPr txBox="1"/>
          <p:nvPr/>
        </p:nvSpPr>
        <p:spPr>
          <a:xfrm>
            <a:off x="3274953" y="1055037"/>
            <a:ext cx="25999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ÉNERGIE</a:t>
            </a:r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7C85916B-E97E-05E9-8592-5B5D6BCED1C2}"/>
              </a:ext>
            </a:extLst>
          </p:cNvPr>
          <p:cNvSpPr txBox="1"/>
          <p:nvPr/>
        </p:nvSpPr>
        <p:spPr>
          <a:xfrm>
            <a:off x="6227597" y="1048272"/>
            <a:ext cx="25999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ÉNERGIE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A15FA047-5163-45AF-9128-B77C34FBA159}"/>
              </a:ext>
            </a:extLst>
          </p:cNvPr>
          <p:cNvSpPr txBox="1"/>
          <p:nvPr/>
        </p:nvSpPr>
        <p:spPr>
          <a:xfrm>
            <a:off x="9140183" y="1048272"/>
            <a:ext cx="25999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ÉNERGIE</a:t>
            </a:r>
          </a:p>
        </p:txBody>
      </p:sp>
      <p:pic>
        <p:nvPicPr>
          <p:cNvPr id="2" name="Image 1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991F832B-D630-75AD-202F-AC64B9BA9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5" y="5338215"/>
            <a:ext cx="604083" cy="282174"/>
          </a:xfrm>
          <a:prstGeom prst="rect">
            <a:avLst/>
          </a:prstGeom>
        </p:spPr>
      </p:pic>
      <p:pic>
        <p:nvPicPr>
          <p:cNvPr id="3" name="Image 2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A00B7B12-A06B-4AC5-6905-89E2382898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5" name="Image 4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246DB8B2-058A-A9B0-4862-37A451C907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6" name="Image 5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EE4BB1F2-25FE-E20B-F476-4034BA86FF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0121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8D388175-0EF1-46C8-7BC7-3C3BDE66D2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A65D0D98-6C89-763C-174A-84F53855A9E7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412BBC63-F944-FB05-0703-866B93694CAC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C73C3760-6933-0F8A-DC24-AE969FDAAC70}"/>
              </a:ext>
            </a:extLst>
          </p:cNvPr>
          <p:cNvSpPr txBox="1"/>
          <p:nvPr/>
        </p:nvSpPr>
        <p:spPr>
          <a:xfrm>
            <a:off x="492106" y="1045377"/>
            <a:ext cx="2459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ENVIRONNEMENT</a:t>
            </a:r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75A373A3-0198-B844-79E5-56F751EB83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73E9473D-7958-7F39-E9BD-8CE32F3B9565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84C9D780-E674-0038-FE52-02776C52277F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AC2B7128-E798-646C-99C5-CB70B92F28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83072818-5363-1E0C-EDB5-E2C70D71ED58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40EECDE3-8075-344E-851A-ADACBAFF0A89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50163E0E-DE39-E251-C231-46168E940B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921371F5-524C-C09C-5D69-3D1633ABFB31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6895E0BD-AFF2-2DF4-E8F2-53910ACFCC49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E814F293-FBEC-28C7-6097-91D0BA1384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155EAED-514C-1AD3-F863-2CCBEB902FFC}"/>
              </a:ext>
            </a:extLst>
          </p:cNvPr>
          <p:cNvSpPr txBox="1"/>
          <p:nvPr/>
        </p:nvSpPr>
        <p:spPr>
          <a:xfrm>
            <a:off x="3463549" y="1045377"/>
            <a:ext cx="2459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ENVIRONNEMENT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1635060-5644-E9A3-B80C-D0A25126DBDA}"/>
              </a:ext>
            </a:extLst>
          </p:cNvPr>
          <p:cNvSpPr txBox="1"/>
          <p:nvPr/>
        </p:nvSpPr>
        <p:spPr>
          <a:xfrm>
            <a:off x="6306649" y="1045377"/>
            <a:ext cx="2459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ENVIRONNEMENT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D44D9A5-9C7E-4934-1F30-C39C29FB0D75}"/>
              </a:ext>
            </a:extLst>
          </p:cNvPr>
          <p:cNvSpPr txBox="1"/>
          <p:nvPr/>
        </p:nvSpPr>
        <p:spPr>
          <a:xfrm>
            <a:off x="9210568" y="1042524"/>
            <a:ext cx="2459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ENVIRONNEMENT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DE1A4BD6-B4F3-F75E-9F67-E1B0CF30D3B4}"/>
              </a:ext>
            </a:extLst>
          </p:cNvPr>
          <p:cNvSpPr txBox="1"/>
          <p:nvPr/>
        </p:nvSpPr>
        <p:spPr>
          <a:xfrm>
            <a:off x="4257305" y="4554815"/>
            <a:ext cx="16782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@Fraternités Ouvrières</a:t>
            </a:r>
          </a:p>
        </p:txBody>
      </p:sp>
      <p:pic>
        <p:nvPicPr>
          <p:cNvPr id="2" name="Image 1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1D38715D-6507-D02F-02AA-31D794DC0C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5" y="5338215"/>
            <a:ext cx="604083" cy="282174"/>
          </a:xfrm>
          <a:prstGeom prst="rect">
            <a:avLst/>
          </a:prstGeom>
        </p:spPr>
      </p:pic>
      <p:pic>
        <p:nvPicPr>
          <p:cNvPr id="8" name="Image 7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328B0DCE-80FA-AE22-5C79-D8A5BB1D8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9" name="Image 8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D91688FB-6FAD-50CE-3C36-E60D67CED2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10" name="Image 9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65945CA0-5627-C2B0-CE42-641A3798E6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292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A705073F-311F-7F28-F4B2-5296E57F0C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26DDF262-0007-0C1E-67B0-FE49059B1E4A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539C0D50-70A1-4E3F-F883-81DB0AC7758B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2836E621-6D8B-FAE6-5709-3AA1DB08B210}"/>
              </a:ext>
            </a:extLst>
          </p:cNvPr>
          <p:cNvSpPr txBox="1"/>
          <p:nvPr/>
        </p:nvSpPr>
        <p:spPr>
          <a:xfrm>
            <a:off x="492106" y="1045377"/>
            <a:ext cx="2459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MOBILITÉ</a:t>
            </a:r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14D37971-5663-C615-0647-36EB10EC7B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F7702541-5367-396B-886C-955D37C192D1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FBB5AE12-CE98-6643-43F6-07E3F379CA05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468165BA-9860-1F4A-F3B7-7C57A08572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2B10888D-2F65-3E6B-5B37-233FC52270A8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3E3ACDE8-3F65-4B2E-B9CD-1D3050DD6A7D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994117A9-A5CB-0FB3-5BC5-0FA9D83A97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8F7C4415-453A-EC7E-C10C-160B6F8F0522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AC289CFA-47E6-5ADF-DD7A-76576A8E3FC2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2BCC2531-BF3E-948B-4F55-568B8B37DD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2E2C215-EA55-ECCE-E4D4-84C63F79461F}"/>
              </a:ext>
            </a:extLst>
          </p:cNvPr>
          <p:cNvSpPr txBox="1"/>
          <p:nvPr/>
        </p:nvSpPr>
        <p:spPr>
          <a:xfrm>
            <a:off x="3463549" y="1045377"/>
            <a:ext cx="2459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MOBILITÉ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59F7776-D073-35B3-FDC9-196363B66727}"/>
              </a:ext>
            </a:extLst>
          </p:cNvPr>
          <p:cNvSpPr txBox="1"/>
          <p:nvPr/>
        </p:nvSpPr>
        <p:spPr>
          <a:xfrm>
            <a:off x="6306649" y="1045377"/>
            <a:ext cx="2459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MOBILITÉ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6F4B888-8D64-35D0-AB8B-B5B30A040A95}"/>
              </a:ext>
            </a:extLst>
          </p:cNvPr>
          <p:cNvSpPr txBox="1"/>
          <p:nvPr/>
        </p:nvSpPr>
        <p:spPr>
          <a:xfrm>
            <a:off x="9210568" y="1042524"/>
            <a:ext cx="2459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sz="2000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MOBILITÉ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DAB39414-CE1C-A790-8B8D-F8FEEA6923A7}"/>
              </a:ext>
            </a:extLst>
          </p:cNvPr>
          <p:cNvSpPr txBox="1"/>
          <p:nvPr/>
        </p:nvSpPr>
        <p:spPr>
          <a:xfrm>
            <a:off x="677140" y="4821530"/>
            <a:ext cx="14904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@Véloterie </a:t>
            </a:r>
          </a:p>
        </p:txBody>
      </p:sp>
      <p:pic>
        <p:nvPicPr>
          <p:cNvPr id="2" name="Image 1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00C3A2B9-E675-E68F-A790-E3F726B9FC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5" y="5338215"/>
            <a:ext cx="604083" cy="282174"/>
          </a:xfrm>
          <a:prstGeom prst="rect">
            <a:avLst/>
          </a:prstGeom>
        </p:spPr>
      </p:pic>
      <p:pic>
        <p:nvPicPr>
          <p:cNvPr id="8" name="Image 7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1B18B3E0-C4CB-5788-B00C-FDA66F4F7A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9" name="Image 8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59253AFB-D8DA-D3AA-BD1A-9024D93FF9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12" name="Image 11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A2FBA342-B304-A196-42ED-888ED71F57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159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oupe 49">
            <a:extLst>
              <a:ext uri="{FF2B5EF4-FFF2-40B4-BE49-F238E27FC236}">
                <a16:creationId xmlns:a16="http://schemas.microsoft.com/office/drawing/2014/main" id="{A6499AA9-07F3-BF3D-3CCC-757630C05346}"/>
              </a:ext>
            </a:extLst>
          </p:cNvPr>
          <p:cNvGrpSpPr/>
          <p:nvPr/>
        </p:nvGrpSpPr>
        <p:grpSpPr>
          <a:xfrm>
            <a:off x="111681" y="267627"/>
            <a:ext cx="7344560" cy="2032598"/>
            <a:chOff x="900805" y="113563"/>
            <a:chExt cx="11171440" cy="3315437"/>
          </a:xfrm>
        </p:grpSpPr>
        <p:pic>
          <p:nvPicPr>
            <p:cNvPr id="45" name="Image 44">
              <a:extLst>
                <a:ext uri="{FF2B5EF4-FFF2-40B4-BE49-F238E27FC236}">
                  <a16:creationId xmlns:a16="http://schemas.microsoft.com/office/drawing/2014/main" id="{312BF36C-23C1-6291-83CD-9D0CA1029A2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00805" y="113563"/>
              <a:ext cx="7470377" cy="3315437"/>
            </a:xfrm>
            <a:prstGeom prst="rect">
              <a:avLst/>
            </a:prstGeom>
          </p:spPr>
        </p:pic>
        <p:pic>
          <p:nvPicPr>
            <p:cNvPr id="47" name="Image 46">
              <a:extLst>
                <a:ext uri="{FF2B5EF4-FFF2-40B4-BE49-F238E27FC236}">
                  <a16:creationId xmlns:a16="http://schemas.microsoft.com/office/drawing/2014/main" id="{BC08466C-E036-1815-54EA-FC14478068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2542"/>
            <a:stretch>
              <a:fillRect/>
            </a:stretch>
          </p:blipFill>
          <p:spPr>
            <a:xfrm>
              <a:off x="8324524" y="161331"/>
              <a:ext cx="3747721" cy="3267669"/>
            </a:xfrm>
            <a:prstGeom prst="rect">
              <a:avLst/>
            </a:prstGeom>
          </p:spPr>
        </p:pic>
      </p:grpSp>
      <p:pic>
        <p:nvPicPr>
          <p:cNvPr id="49" name="Image 48">
            <a:extLst>
              <a:ext uri="{FF2B5EF4-FFF2-40B4-BE49-F238E27FC236}">
                <a16:creationId xmlns:a16="http://schemas.microsoft.com/office/drawing/2014/main" id="{1BD7155A-F662-6AA9-16C6-A97E42338E6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259" b="1346"/>
          <a:stretch>
            <a:fillRect/>
          </a:stretch>
        </p:blipFill>
        <p:spPr>
          <a:xfrm>
            <a:off x="111680" y="2526751"/>
            <a:ext cx="4933055" cy="1929558"/>
          </a:xfrm>
          <a:prstGeom prst="rect">
            <a:avLst/>
          </a:prstGeom>
        </p:spPr>
      </p:pic>
      <p:pic>
        <p:nvPicPr>
          <p:cNvPr id="59" name="Image 58">
            <a:extLst>
              <a:ext uri="{FF2B5EF4-FFF2-40B4-BE49-F238E27FC236}">
                <a16:creationId xmlns:a16="http://schemas.microsoft.com/office/drawing/2014/main" id="{7672485A-2C18-C382-7CB1-B9ABA2480C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8769" y="274399"/>
            <a:ext cx="4596862" cy="2019053"/>
          </a:xfrm>
          <a:prstGeom prst="rect">
            <a:avLst/>
          </a:prstGeom>
        </p:spPr>
      </p:pic>
      <p:pic>
        <p:nvPicPr>
          <p:cNvPr id="64" name="Image 63">
            <a:extLst>
              <a:ext uri="{FF2B5EF4-FFF2-40B4-BE49-F238E27FC236}">
                <a16:creationId xmlns:a16="http://schemas.microsoft.com/office/drawing/2014/main" id="{9F8BBF1E-53D0-D5E2-0999-8B6EE292DB0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2036"/>
          <a:stretch>
            <a:fillRect/>
          </a:stretch>
        </p:blipFill>
        <p:spPr>
          <a:xfrm>
            <a:off x="9767592" y="2446457"/>
            <a:ext cx="2255015" cy="2090146"/>
          </a:xfrm>
          <a:prstGeom prst="rect">
            <a:avLst/>
          </a:prstGeom>
        </p:spPr>
      </p:pic>
      <p:grpSp>
        <p:nvGrpSpPr>
          <p:cNvPr id="67" name="Groupe 66">
            <a:extLst>
              <a:ext uri="{FF2B5EF4-FFF2-40B4-BE49-F238E27FC236}">
                <a16:creationId xmlns:a16="http://schemas.microsoft.com/office/drawing/2014/main" id="{00280784-01F6-31D2-AB85-A48C05BBD3F9}"/>
              </a:ext>
            </a:extLst>
          </p:cNvPr>
          <p:cNvGrpSpPr/>
          <p:nvPr/>
        </p:nvGrpSpPr>
        <p:grpSpPr>
          <a:xfrm>
            <a:off x="111679" y="4682835"/>
            <a:ext cx="11933951" cy="2017645"/>
            <a:chOff x="111680" y="4682835"/>
            <a:chExt cx="11871054" cy="1974495"/>
          </a:xfrm>
        </p:grpSpPr>
        <p:grpSp>
          <p:nvGrpSpPr>
            <p:cNvPr id="62" name="Groupe 61">
              <a:extLst>
                <a:ext uri="{FF2B5EF4-FFF2-40B4-BE49-F238E27FC236}">
                  <a16:creationId xmlns:a16="http://schemas.microsoft.com/office/drawing/2014/main" id="{1E8337FA-171E-810E-F87D-96B00FE6784D}"/>
                </a:ext>
              </a:extLst>
            </p:cNvPr>
            <p:cNvGrpSpPr/>
            <p:nvPr/>
          </p:nvGrpSpPr>
          <p:grpSpPr>
            <a:xfrm>
              <a:off x="111680" y="4682835"/>
              <a:ext cx="7344561" cy="1953261"/>
              <a:chOff x="50650" y="3921623"/>
              <a:chExt cx="6745161" cy="2003823"/>
            </a:xfrm>
          </p:grpSpPr>
          <p:pic>
            <p:nvPicPr>
              <p:cNvPr id="55" name="Image 54">
                <a:extLst>
                  <a:ext uri="{FF2B5EF4-FFF2-40B4-BE49-F238E27FC236}">
                    <a16:creationId xmlns:a16="http://schemas.microsoft.com/office/drawing/2014/main" id="{18BEF121-7726-7200-E100-AA7D69D55D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0650" y="3921624"/>
                <a:ext cx="4480234" cy="1980028"/>
              </a:xfrm>
              <a:prstGeom prst="rect">
                <a:avLst/>
              </a:prstGeom>
            </p:spPr>
          </p:pic>
          <p:pic>
            <p:nvPicPr>
              <p:cNvPr id="57" name="Image 56">
                <a:extLst>
                  <a:ext uri="{FF2B5EF4-FFF2-40B4-BE49-F238E27FC236}">
                    <a16:creationId xmlns:a16="http://schemas.microsoft.com/office/drawing/2014/main" id="{0DAF1D14-28AB-85CB-6C70-086A0F7850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544895" y="3921623"/>
                <a:ext cx="2250916" cy="2003823"/>
              </a:xfrm>
              <a:prstGeom prst="rect">
                <a:avLst/>
              </a:prstGeom>
            </p:spPr>
          </p:pic>
        </p:grpSp>
        <p:pic>
          <p:nvPicPr>
            <p:cNvPr id="66" name="Image 65">
              <a:extLst>
                <a:ext uri="{FF2B5EF4-FFF2-40B4-BE49-F238E27FC236}">
                  <a16:creationId xmlns:a16="http://schemas.microsoft.com/office/drawing/2014/main" id="{EF6A9E66-FE3B-5A5E-4D07-916779A578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504743" y="4682835"/>
              <a:ext cx="4477991" cy="1974495"/>
            </a:xfrm>
            <a:prstGeom prst="rect">
              <a:avLst/>
            </a:prstGeom>
          </p:spPr>
        </p:pic>
      </p:grpSp>
      <p:pic>
        <p:nvPicPr>
          <p:cNvPr id="73" name="Image 72">
            <a:extLst>
              <a:ext uri="{FF2B5EF4-FFF2-40B4-BE49-F238E27FC236}">
                <a16:creationId xmlns:a16="http://schemas.microsoft.com/office/drawing/2014/main" id="{CA5EFEFE-6637-A43A-7986-85CD2762F651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r="50751"/>
          <a:stretch>
            <a:fillRect/>
          </a:stretch>
        </p:blipFill>
        <p:spPr>
          <a:xfrm>
            <a:off x="5031226" y="2510177"/>
            <a:ext cx="1187472" cy="1962705"/>
          </a:xfrm>
          <a:prstGeom prst="rect">
            <a:avLst/>
          </a:prstGeom>
        </p:spPr>
      </p:pic>
      <p:pic>
        <p:nvPicPr>
          <p:cNvPr id="75" name="Image 74">
            <a:extLst>
              <a:ext uri="{FF2B5EF4-FFF2-40B4-BE49-F238E27FC236}">
                <a16:creationId xmlns:a16="http://schemas.microsoft.com/office/drawing/2014/main" id="{9DF75244-AF7F-58F3-B1D4-14184096B88D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50611"/>
          <a:stretch>
            <a:fillRect/>
          </a:stretch>
        </p:blipFill>
        <p:spPr>
          <a:xfrm>
            <a:off x="6268769" y="2504612"/>
            <a:ext cx="1187472" cy="1962705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2C24F346-59EF-6E1D-CBD6-69B686D8387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85010" y="2526751"/>
            <a:ext cx="2260833" cy="198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408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0B98E7-8668-E38F-B202-F7B771D85B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Ellipse 38">
            <a:extLst>
              <a:ext uri="{FF2B5EF4-FFF2-40B4-BE49-F238E27FC236}">
                <a16:creationId xmlns:a16="http://schemas.microsoft.com/office/drawing/2014/main" id="{06A26B4D-E451-778F-8C08-561D9ADA8B42}"/>
              </a:ext>
            </a:extLst>
          </p:cNvPr>
          <p:cNvSpPr/>
          <p:nvPr/>
        </p:nvSpPr>
        <p:spPr>
          <a:xfrm>
            <a:off x="4085980" y="2938121"/>
            <a:ext cx="988113" cy="1026437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8603B384-6395-59F2-69A7-FA727CA81603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719C8762-E81C-1B8E-6E73-CFD55AF194CC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4F364B4D-E69E-42E5-79B3-10919CBC4EFE}"/>
              </a:ext>
            </a:extLst>
          </p:cNvPr>
          <p:cNvSpPr txBox="1"/>
          <p:nvPr/>
        </p:nvSpPr>
        <p:spPr>
          <a:xfrm>
            <a:off x="750596" y="1079049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</a:t>
            </a:r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COMMUNICATION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A804EF3-C9FB-82CB-7DC1-C516EE0F7874}"/>
              </a:ext>
            </a:extLst>
          </p:cNvPr>
          <p:cNvSpPr txBox="1"/>
          <p:nvPr/>
        </p:nvSpPr>
        <p:spPr>
          <a:xfrm>
            <a:off x="370221" y="1953864"/>
            <a:ext cx="2691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INAUGURER la Maison </a:t>
            </a:r>
          </a:p>
          <a:p>
            <a:pPr algn="ctr"/>
            <a:r>
              <a:rPr lang="fr-BE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la Transition </a:t>
            </a:r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7F9DADAC-B945-72BC-0523-168E0EED2B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CF03F274-8FA0-426A-8781-882F347ADC38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ACFCDD00-39FC-7F0A-2D8F-BC368504382E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EDF6C2B1-0A24-F423-8966-1EA8B5460800}"/>
              </a:ext>
            </a:extLst>
          </p:cNvPr>
          <p:cNvSpPr txBox="1"/>
          <p:nvPr/>
        </p:nvSpPr>
        <p:spPr>
          <a:xfrm>
            <a:off x="3194062" y="1964949"/>
            <a:ext cx="2867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DIVERSIFIER les </a:t>
            </a:r>
          </a:p>
          <a:p>
            <a:pPr algn="ctr"/>
            <a:r>
              <a:rPr lang="fr-BE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médias de la Ville </a:t>
            </a:r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B839E779-8FA5-AC77-D61D-183434694F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444B8246-A95B-8F66-911F-E9CD7046EED1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DDAC3081-E718-47F7-E909-A81F8B74F40F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B87CC650-17F0-5885-C383-3389F694A6F5}"/>
              </a:ext>
            </a:extLst>
          </p:cNvPr>
          <p:cNvSpPr txBox="1"/>
          <p:nvPr/>
        </p:nvSpPr>
        <p:spPr>
          <a:xfrm>
            <a:off x="6164023" y="1960784"/>
            <a:ext cx="2727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INSPIRER sur base </a:t>
            </a:r>
          </a:p>
          <a:p>
            <a:pPr algn="ctr"/>
            <a:r>
              <a:rPr lang="fr-BE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témoignages</a:t>
            </a:r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C81A7993-E36D-C8E1-E87A-D1E22547BD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92B527DC-3F64-F7C7-AEFF-EF223F35A5FC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5A6E6BB7-B8F2-89AE-20F8-07AC0C02C4D4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EEC1E99E-7400-CFDF-5444-B2929BA9CB4B}"/>
              </a:ext>
            </a:extLst>
          </p:cNvPr>
          <p:cNvSpPr txBox="1"/>
          <p:nvPr/>
        </p:nvSpPr>
        <p:spPr>
          <a:xfrm>
            <a:off x="8976089" y="1950908"/>
            <a:ext cx="29281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INFORMER via le site web de la Ville</a:t>
            </a:r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831B607A-E739-042E-E785-7131584882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sp>
        <p:nvSpPr>
          <p:cNvPr id="41" name="ZoneTexte 40">
            <a:extLst>
              <a:ext uri="{FF2B5EF4-FFF2-40B4-BE49-F238E27FC236}">
                <a16:creationId xmlns:a16="http://schemas.microsoft.com/office/drawing/2014/main" id="{4B171FD7-6E3A-52DB-1295-3D903399C21D}"/>
              </a:ext>
            </a:extLst>
          </p:cNvPr>
          <p:cNvSpPr txBox="1"/>
          <p:nvPr/>
        </p:nvSpPr>
        <p:spPr>
          <a:xfrm>
            <a:off x="3493760" y="4558729"/>
            <a:ext cx="23987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www.facebook.com/villemouscron/</a:t>
            </a:r>
          </a:p>
        </p:txBody>
      </p:sp>
      <p:pic>
        <p:nvPicPr>
          <p:cNvPr id="10" name="Image 9" descr="Une image contenant texte, capture d’écran, Page web, Site web&#10;&#10;Le contenu généré par l’IA peut être incorrect.">
            <a:extLst>
              <a:ext uri="{FF2B5EF4-FFF2-40B4-BE49-F238E27FC236}">
                <a16:creationId xmlns:a16="http://schemas.microsoft.com/office/drawing/2014/main" id="{2A6D1AB3-EA0E-3A6B-BCA3-85628DAB61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00" b="21484"/>
          <a:stretch>
            <a:fillRect/>
          </a:stretch>
        </p:blipFill>
        <p:spPr>
          <a:xfrm>
            <a:off x="9649509" y="2632465"/>
            <a:ext cx="1713263" cy="2578094"/>
          </a:xfrm>
          <a:prstGeom prst="rect">
            <a:avLst/>
          </a:prstGeom>
        </p:spPr>
      </p:pic>
      <p:pic>
        <p:nvPicPr>
          <p:cNvPr id="36" name="Image 35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23EBC614-120E-9252-F4EB-B5B7F88830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59" r="26750" b="34348"/>
          <a:stretch>
            <a:fillRect/>
          </a:stretch>
        </p:blipFill>
        <p:spPr>
          <a:xfrm>
            <a:off x="4181112" y="3150593"/>
            <a:ext cx="845721" cy="608941"/>
          </a:xfrm>
          <a:prstGeom prst="rect">
            <a:avLst/>
          </a:prstGeom>
        </p:spPr>
      </p:pic>
      <p:pic>
        <p:nvPicPr>
          <p:cNvPr id="38" name="Image 37" descr="Une image contenant symbole, logo, Police, Graphique&#10;&#10;Le contenu généré par l’IA peut être incorrect.">
            <a:extLst>
              <a:ext uri="{FF2B5EF4-FFF2-40B4-BE49-F238E27FC236}">
                <a16:creationId xmlns:a16="http://schemas.microsoft.com/office/drawing/2014/main" id="{499F3C6C-AD8B-CC92-33D6-4FC75968F0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997" y="3657315"/>
            <a:ext cx="845721" cy="563486"/>
          </a:xfrm>
          <a:prstGeom prst="rect">
            <a:avLst/>
          </a:prstGeom>
        </p:spPr>
      </p:pic>
      <p:pic>
        <p:nvPicPr>
          <p:cNvPr id="8" name="Image 7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5E358529-0679-8E62-FFB0-B99D4D88AA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5" y="5338215"/>
            <a:ext cx="604083" cy="282174"/>
          </a:xfrm>
          <a:prstGeom prst="rect">
            <a:avLst/>
          </a:prstGeom>
        </p:spPr>
      </p:pic>
      <p:pic>
        <p:nvPicPr>
          <p:cNvPr id="12" name="Image 11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826578B4-C35F-A62B-EA5F-9950A2FE96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23" name="Image 22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9FB8535E-3F31-0A2F-4B0C-DE461DF68C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29" name="Image 28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8A7A8151-A427-FF87-56F3-0F95E1C803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D52C372-DD28-0480-35B9-C34DA67FCA0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55" y="3139675"/>
            <a:ext cx="2248169" cy="1587366"/>
          </a:xfrm>
          <a:prstGeom prst="rect">
            <a:avLst/>
          </a:prstGeom>
        </p:spPr>
      </p:pic>
      <p:pic>
        <p:nvPicPr>
          <p:cNvPr id="33" name="Image 32">
            <a:extLst>
              <a:ext uri="{FF2B5EF4-FFF2-40B4-BE49-F238E27FC236}">
                <a16:creationId xmlns:a16="http://schemas.microsoft.com/office/drawing/2014/main" id="{C1223D95-F68D-94DD-C947-198D66B4B2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195" y="5236734"/>
            <a:ext cx="459104" cy="459104"/>
          </a:xfrm>
          <a:prstGeom prst="rect">
            <a:avLst/>
          </a:prstGeom>
        </p:spPr>
      </p:pic>
      <p:pic>
        <p:nvPicPr>
          <p:cNvPr id="37" name="Image 36">
            <a:extLst>
              <a:ext uri="{FF2B5EF4-FFF2-40B4-BE49-F238E27FC236}">
                <a16:creationId xmlns:a16="http://schemas.microsoft.com/office/drawing/2014/main" id="{AF8F7805-8D1C-69DF-EFE3-AC6F70C17E2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129" y="5242830"/>
            <a:ext cx="459105" cy="459105"/>
          </a:xfrm>
          <a:prstGeom prst="rect">
            <a:avLst/>
          </a:prstGeom>
        </p:spPr>
      </p:pic>
      <p:pic>
        <p:nvPicPr>
          <p:cNvPr id="44" name="Image 43">
            <a:extLst>
              <a:ext uri="{FF2B5EF4-FFF2-40B4-BE49-F238E27FC236}">
                <a16:creationId xmlns:a16="http://schemas.microsoft.com/office/drawing/2014/main" id="{D02096E8-4D30-6565-B297-F73159EA2BA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5714" y="5236734"/>
            <a:ext cx="465200" cy="465200"/>
          </a:xfrm>
          <a:prstGeom prst="rect">
            <a:avLst/>
          </a:prstGeom>
        </p:spPr>
      </p:pic>
      <p:pic>
        <p:nvPicPr>
          <p:cNvPr id="46" name="Image 45">
            <a:extLst>
              <a:ext uri="{FF2B5EF4-FFF2-40B4-BE49-F238E27FC236}">
                <a16:creationId xmlns:a16="http://schemas.microsoft.com/office/drawing/2014/main" id="{0C751582-7767-1F41-1760-1CF8F5CC58B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632" y="5242102"/>
            <a:ext cx="454463" cy="454463"/>
          </a:xfrm>
          <a:prstGeom prst="rect">
            <a:avLst/>
          </a:prstGeom>
        </p:spPr>
      </p:pic>
      <p:pic>
        <p:nvPicPr>
          <p:cNvPr id="48" name="Graphique 47">
            <a:extLst>
              <a:ext uri="{FF2B5EF4-FFF2-40B4-BE49-F238E27FC236}">
                <a16:creationId xmlns:a16="http://schemas.microsoft.com/office/drawing/2014/main" id="{E4567812-E1B2-3CB3-838B-C1BE1E97DEE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507342" y="1150925"/>
            <a:ext cx="453455" cy="491147"/>
          </a:xfrm>
          <a:prstGeom prst="rect">
            <a:avLst/>
          </a:prstGeom>
        </p:spPr>
      </p:pic>
      <p:sp>
        <p:nvSpPr>
          <p:cNvPr id="49" name="ZoneTexte 48">
            <a:extLst>
              <a:ext uri="{FF2B5EF4-FFF2-40B4-BE49-F238E27FC236}">
                <a16:creationId xmlns:a16="http://schemas.microsoft.com/office/drawing/2014/main" id="{6983280E-8778-1E8A-2A5E-C278ED179536}"/>
              </a:ext>
            </a:extLst>
          </p:cNvPr>
          <p:cNvSpPr txBox="1"/>
          <p:nvPr/>
        </p:nvSpPr>
        <p:spPr>
          <a:xfrm>
            <a:off x="3645242" y="1079049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</a:t>
            </a:r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COMMUNICATION</a:t>
            </a:r>
          </a:p>
        </p:txBody>
      </p:sp>
      <p:pic>
        <p:nvPicPr>
          <p:cNvPr id="50" name="Graphique 49">
            <a:extLst>
              <a:ext uri="{FF2B5EF4-FFF2-40B4-BE49-F238E27FC236}">
                <a16:creationId xmlns:a16="http://schemas.microsoft.com/office/drawing/2014/main" id="{24DCB94B-A2CE-274F-1074-A34C4F59C51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3401988" y="1150925"/>
            <a:ext cx="453455" cy="491147"/>
          </a:xfrm>
          <a:prstGeom prst="rect">
            <a:avLst/>
          </a:prstGeom>
        </p:spPr>
      </p:pic>
      <p:sp>
        <p:nvSpPr>
          <p:cNvPr id="51" name="ZoneTexte 50">
            <a:extLst>
              <a:ext uri="{FF2B5EF4-FFF2-40B4-BE49-F238E27FC236}">
                <a16:creationId xmlns:a16="http://schemas.microsoft.com/office/drawing/2014/main" id="{841928CF-FABF-0CE0-8E02-0CA8D4E61561}"/>
              </a:ext>
            </a:extLst>
          </p:cNvPr>
          <p:cNvSpPr txBox="1"/>
          <p:nvPr/>
        </p:nvSpPr>
        <p:spPr>
          <a:xfrm>
            <a:off x="6583583" y="1077552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</a:t>
            </a:r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COMMUNICATION</a:t>
            </a:r>
          </a:p>
        </p:txBody>
      </p:sp>
      <p:pic>
        <p:nvPicPr>
          <p:cNvPr id="52" name="Graphique 51">
            <a:extLst>
              <a:ext uri="{FF2B5EF4-FFF2-40B4-BE49-F238E27FC236}">
                <a16:creationId xmlns:a16="http://schemas.microsoft.com/office/drawing/2014/main" id="{F3223E7D-85DF-BB92-776D-6CB9533338F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6340329" y="1149428"/>
            <a:ext cx="453455" cy="491147"/>
          </a:xfrm>
          <a:prstGeom prst="rect">
            <a:avLst/>
          </a:prstGeom>
        </p:spPr>
      </p:pic>
      <p:sp>
        <p:nvSpPr>
          <p:cNvPr id="53" name="ZoneTexte 52">
            <a:extLst>
              <a:ext uri="{FF2B5EF4-FFF2-40B4-BE49-F238E27FC236}">
                <a16:creationId xmlns:a16="http://schemas.microsoft.com/office/drawing/2014/main" id="{EB5FB9BD-3B86-8E4E-5FF2-0A93FFD91E11}"/>
              </a:ext>
            </a:extLst>
          </p:cNvPr>
          <p:cNvSpPr txBox="1"/>
          <p:nvPr/>
        </p:nvSpPr>
        <p:spPr>
          <a:xfrm>
            <a:off x="9462861" y="1077552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</a:t>
            </a:r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COMMUNICATION</a:t>
            </a:r>
          </a:p>
        </p:txBody>
      </p:sp>
      <p:pic>
        <p:nvPicPr>
          <p:cNvPr id="54" name="Graphique 53">
            <a:extLst>
              <a:ext uri="{FF2B5EF4-FFF2-40B4-BE49-F238E27FC236}">
                <a16:creationId xmlns:a16="http://schemas.microsoft.com/office/drawing/2014/main" id="{EE756ED9-3A92-2906-729F-071EC272104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9219607" y="1149428"/>
            <a:ext cx="453455" cy="491147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89C1383-F330-EDD2-9201-553F12F10372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l="17318" t="4321" r="15497"/>
          <a:stretch>
            <a:fillRect/>
          </a:stretch>
        </p:blipFill>
        <p:spPr>
          <a:xfrm>
            <a:off x="6330420" y="2974898"/>
            <a:ext cx="2394278" cy="1916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278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DFACF0-060B-93BC-C77C-86EC7219AF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5AE08F00-423C-5B2E-DE2E-832552B550C5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382A4F93-4130-1C45-7A47-1623BC8FA006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F2D9A50-08C0-67AF-0440-946395C1E960}"/>
              </a:ext>
            </a:extLst>
          </p:cNvPr>
          <p:cNvSpPr txBox="1"/>
          <p:nvPr/>
        </p:nvSpPr>
        <p:spPr>
          <a:xfrm>
            <a:off x="370221" y="1953864"/>
            <a:ext cx="2691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SENSIBILISER à l’usage durable de l’IA</a:t>
            </a:r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E5491562-AEE8-942E-84F1-D1DFB500A0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5B3A58B0-6528-33E8-F4C0-B5933EEA2F75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CB5A45CD-F77C-36A7-883B-ADD0B89322F8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ED1C2B0C-ADF7-9752-B6E5-0A6A835497C2}"/>
              </a:ext>
            </a:extLst>
          </p:cNvPr>
          <p:cNvSpPr txBox="1"/>
          <p:nvPr/>
        </p:nvSpPr>
        <p:spPr>
          <a:xfrm>
            <a:off x="3305994" y="1949719"/>
            <a:ext cx="26432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rgbClr val="7030A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COMMUNIQUER sur la démarche POLLEC</a:t>
            </a:r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DE27ADD4-7807-916A-E45E-2B52CC076D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F21F64EE-B6D9-D8F4-B887-4CF13929432C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CFFC7FA7-4FEC-16B5-6515-88C64CD73206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437459C9-C8E8-7542-55A9-CBDC15E20A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EE2E3D10-48B1-827E-6DD0-68FE6EB8D19C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8E9121EA-8E06-22FE-0C33-C266887E5C33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2DF478B4-3EAE-AD84-4EAB-337D793727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pic>
        <p:nvPicPr>
          <p:cNvPr id="8" name="Image 7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A890A4BA-C3DF-3782-EB72-1D39B6BEA4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575" y="2814538"/>
            <a:ext cx="2491100" cy="2220868"/>
          </a:xfrm>
          <a:prstGeom prst="rect">
            <a:avLst/>
          </a:prstGeom>
        </p:spPr>
      </p:pic>
      <p:pic>
        <p:nvPicPr>
          <p:cNvPr id="10" name="Image 9" descr="Une image contenant dessin, dessin humoristique, Dessin animé, illustration&#10;&#10;Le contenu généré par l’IA peut être incorrect.">
            <a:extLst>
              <a:ext uri="{FF2B5EF4-FFF2-40B4-BE49-F238E27FC236}">
                <a16:creationId xmlns:a16="http://schemas.microsoft.com/office/drawing/2014/main" id="{99EC285D-E7EB-D485-86D2-598CD18ED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0" r="3448"/>
          <a:stretch>
            <a:fillRect/>
          </a:stretch>
        </p:blipFill>
        <p:spPr>
          <a:xfrm>
            <a:off x="700886" y="2814538"/>
            <a:ext cx="2018594" cy="2220868"/>
          </a:xfrm>
          <a:prstGeom prst="rect">
            <a:avLst/>
          </a:prstGeom>
        </p:spPr>
      </p:pic>
      <p:pic>
        <p:nvPicPr>
          <p:cNvPr id="9" name="Image 8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0D8D5CA4-B3F9-181D-76E4-73DD2B0C7A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5" y="5338215"/>
            <a:ext cx="604083" cy="282174"/>
          </a:xfrm>
          <a:prstGeom prst="rect">
            <a:avLst/>
          </a:prstGeom>
        </p:spPr>
      </p:pic>
      <p:pic>
        <p:nvPicPr>
          <p:cNvPr id="12" name="Image 11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B9B3DE2E-3F01-A740-0B42-987210F875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15" name="Image 14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1F37DC12-ED71-9EF2-DC76-A36F67703B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23" name="Image 22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96E232CE-9FC5-CE6D-9EB2-1845B6A081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50712269-021D-7CD2-6C11-4DFBD8700180}"/>
              </a:ext>
            </a:extLst>
          </p:cNvPr>
          <p:cNvSpPr txBox="1"/>
          <p:nvPr/>
        </p:nvSpPr>
        <p:spPr>
          <a:xfrm>
            <a:off x="677140" y="4821530"/>
            <a:ext cx="14904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 générée par IA </a:t>
            </a:r>
          </a:p>
        </p:txBody>
      </p:sp>
      <p:pic>
        <p:nvPicPr>
          <p:cNvPr id="39" name="Image 38">
            <a:extLst>
              <a:ext uri="{FF2B5EF4-FFF2-40B4-BE49-F238E27FC236}">
                <a16:creationId xmlns:a16="http://schemas.microsoft.com/office/drawing/2014/main" id="{85A5701E-8165-7D71-9425-A20EFF7B98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129" y="5249750"/>
            <a:ext cx="459104" cy="459104"/>
          </a:xfrm>
          <a:prstGeom prst="rect">
            <a:avLst/>
          </a:prstGeom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B30CA52D-DFD5-BCE2-6516-F024147D444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051" y="5242830"/>
            <a:ext cx="459104" cy="459104"/>
          </a:xfrm>
          <a:prstGeom prst="rect">
            <a:avLst/>
          </a:prstGeom>
        </p:spPr>
      </p:pic>
      <p:sp>
        <p:nvSpPr>
          <p:cNvPr id="33" name="ZoneTexte 32">
            <a:extLst>
              <a:ext uri="{FF2B5EF4-FFF2-40B4-BE49-F238E27FC236}">
                <a16:creationId xmlns:a16="http://schemas.microsoft.com/office/drawing/2014/main" id="{E54F4DBA-B658-597B-EC6B-587582464240}"/>
              </a:ext>
            </a:extLst>
          </p:cNvPr>
          <p:cNvSpPr txBox="1"/>
          <p:nvPr/>
        </p:nvSpPr>
        <p:spPr>
          <a:xfrm>
            <a:off x="750596" y="1079049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</a:t>
            </a:r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COMMUNICATION</a:t>
            </a:r>
          </a:p>
        </p:txBody>
      </p:sp>
      <p:pic>
        <p:nvPicPr>
          <p:cNvPr id="34" name="Graphique 33">
            <a:extLst>
              <a:ext uri="{FF2B5EF4-FFF2-40B4-BE49-F238E27FC236}">
                <a16:creationId xmlns:a16="http://schemas.microsoft.com/office/drawing/2014/main" id="{66B68989-DFB0-8DF7-3DB5-8BD651D0A52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07342" y="1150925"/>
            <a:ext cx="453455" cy="491147"/>
          </a:xfrm>
          <a:prstGeom prst="rect">
            <a:avLst/>
          </a:prstGeom>
        </p:spPr>
      </p:pic>
      <p:sp>
        <p:nvSpPr>
          <p:cNvPr id="35" name="ZoneTexte 34">
            <a:extLst>
              <a:ext uri="{FF2B5EF4-FFF2-40B4-BE49-F238E27FC236}">
                <a16:creationId xmlns:a16="http://schemas.microsoft.com/office/drawing/2014/main" id="{6332A01E-06AC-CDCA-0A0B-6EE5C427C985}"/>
              </a:ext>
            </a:extLst>
          </p:cNvPr>
          <p:cNvSpPr txBox="1"/>
          <p:nvPr/>
        </p:nvSpPr>
        <p:spPr>
          <a:xfrm>
            <a:off x="3637923" y="1079049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</a:t>
            </a:r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COMMUNICATION</a:t>
            </a:r>
          </a:p>
        </p:txBody>
      </p:sp>
      <p:pic>
        <p:nvPicPr>
          <p:cNvPr id="36" name="Graphique 35">
            <a:extLst>
              <a:ext uri="{FF2B5EF4-FFF2-40B4-BE49-F238E27FC236}">
                <a16:creationId xmlns:a16="http://schemas.microsoft.com/office/drawing/2014/main" id="{116A1EA5-6B8D-FF99-FDDD-705DBD71699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3394669" y="1150925"/>
            <a:ext cx="453455" cy="491147"/>
          </a:xfrm>
          <a:prstGeom prst="rect">
            <a:avLst/>
          </a:prstGeom>
        </p:spPr>
      </p:pic>
      <p:sp>
        <p:nvSpPr>
          <p:cNvPr id="37" name="ZoneTexte 36">
            <a:extLst>
              <a:ext uri="{FF2B5EF4-FFF2-40B4-BE49-F238E27FC236}">
                <a16:creationId xmlns:a16="http://schemas.microsoft.com/office/drawing/2014/main" id="{F3C0AE4D-FD48-5997-4401-3A51BE6FDBDF}"/>
              </a:ext>
            </a:extLst>
          </p:cNvPr>
          <p:cNvSpPr txBox="1"/>
          <p:nvPr/>
        </p:nvSpPr>
        <p:spPr>
          <a:xfrm>
            <a:off x="6583583" y="1079049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</a:t>
            </a:r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COMMUNICATION</a:t>
            </a:r>
          </a:p>
        </p:txBody>
      </p:sp>
      <p:pic>
        <p:nvPicPr>
          <p:cNvPr id="38" name="Graphique 37">
            <a:extLst>
              <a:ext uri="{FF2B5EF4-FFF2-40B4-BE49-F238E27FC236}">
                <a16:creationId xmlns:a16="http://schemas.microsoft.com/office/drawing/2014/main" id="{A1F80C06-1642-4238-907C-0DE64A203B7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340329" y="1150925"/>
            <a:ext cx="453455" cy="491147"/>
          </a:xfrm>
          <a:prstGeom prst="rect">
            <a:avLst/>
          </a:prstGeom>
        </p:spPr>
      </p:pic>
      <p:sp>
        <p:nvSpPr>
          <p:cNvPr id="40" name="ZoneTexte 39">
            <a:extLst>
              <a:ext uri="{FF2B5EF4-FFF2-40B4-BE49-F238E27FC236}">
                <a16:creationId xmlns:a16="http://schemas.microsoft.com/office/drawing/2014/main" id="{E15BC0A0-4668-0BE7-D6D8-339F30CCE23C}"/>
              </a:ext>
            </a:extLst>
          </p:cNvPr>
          <p:cNvSpPr txBox="1"/>
          <p:nvPr/>
        </p:nvSpPr>
        <p:spPr>
          <a:xfrm>
            <a:off x="9456945" y="1080624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</a:t>
            </a:r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COMMUNICATION</a:t>
            </a:r>
          </a:p>
        </p:txBody>
      </p:sp>
      <p:pic>
        <p:nvPicPr>
          <p:cNvPr id="41" name="Graphique 40">
            <a:extLst>
              <a:ext uri="{FF2B5EF4-FFF2-40B4-BE49-F238E27FC236}">
                <a16:creationId xmlns:a16="http://schemas.microsoft.com/office/drawing/2014/main" id="{07C798FF-871B-33CE-6E3F-D936E088E07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9213691" y="1152500"/>
            <a:ext cx="453455" cy="491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7025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442A46-D7D9-42FC-22DB-4FBD9173C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F2B174AC-8885-022E-CC3B-E74C280CAB35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AE23F9FD-3443-EDBA-0187-C981B5E27A06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734DF073-8F3E-42A2-46E7-C81E3F994A5D}"/>
              </a:ext>
            </a:extLst>
          </p:cNvPr>
          <p:cNvSpPr txBox="1"/>
          <p:nvPr/>
        </p:nvSpPr>
        <p:spPr>
          <a:xfrm>
            <a:off x="659256" y="1079049"/>
            <a:ext cx="2569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GESTION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RESSOURCES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6405A01-B3CF-E359-C9BB-9F5ECC1331A5}"/>
              </a:ext>
            </a:extLst>
          </p:cNvPr>
          <p:cNvSpPr txBox="1"/>
          <p:nvPr/>
        </p:nvSpPr>
        <p:spPr>
          <a:xfrm>
            <a:off x="177341" y="1953863"/>
            <a:ext cx="3088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BE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ENCOURAGER les </a:t>
            </a:r>
          </a:p>
          <a:p>
            <a:pPr algn="ctr"/>
            <a:r>
              <a:rPr lang="fr-BE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achats de seconde main</a:t>
            </a:r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587D8C3C-8034-0B8C-7FEA-302B7883C8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75801969-A83A-67BE-1342-B0EC1DCD7DA1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434D2999-794C-D7F5-4E90-D1852AC659AE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EB2F5B20-AEC6-C2CF-D2D5-404B6A5B7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83D48BC4-88E1-1E46-CC32-4E7B2EC7F6CC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578888C5-D17D-6915-4317-974EA4C36A44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CD8BD401-299A-4A48-BE5D-E39D986A8901}"/>
              </a:ext>
            </a:extLst>
          </p:cNvPr>
          <p:cNvSpPr txBox="1"/>
          <p:nvPr/>
        </p:nvSpPr>
        <p:spPr>
          <a:xfrm>
            <a:off x="6200823" y="1953863"/>
            <a:ext cx="26708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INSTALLER des Points d’Apport Volontaire</a:t>
            </a:r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6BEBEA48-58D5-F37E-5901-DD1D270452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4B5D5D50-613C-B4E2-F20F-C029EAD0A500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F40CCBF0-61BA-F294-B251-D7391446E900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A85CDAF3-C2F5-BF3F-6D2F-4236DD6C69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252773B-6B47-4C79-5841-45C5FA8E5C1B}"/>
              </a:ext>
            </a:extLst>
          </p:cNvPr>
          <p:cNvSpPr txBox="1"/>
          <p:nvPr/>
        </p:nvSpPr>
        <p:spPr>
          <a:xfrm>
            <a:off x="9244617" y="1953864"/>
            <a:ext cx="2391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VALORISER les circuits courts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74F7CFD-5863-DBAE-6524-174EFA999DA8}"/>
              </a:ext>
            </a:extLst>
          </p:cNvPr>
          <p:cNvSpPr txBox="1"/>
          <p:nvPr/>
        </p:nvSpPr>
        <p:spPr>
          <a:xfrm>
            <a:off x="10412395" y="4679105"/>
            <a:ext cx="1090510" cy="2469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BE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@Trait d’Union</a:t>
            </a:r>
          </a:p>
        </p:txBody>
      </p:sp>
      <p:pic>
        <p:nvPicPr>
          <p:cNvPr id="12" name="Image 11" descr="Une image contenant plein air, sol, Poubelle, texte&#10;&#10;Le contenu généré par l’IA peut être incorrect.">
            <a:extLst>
              <a:ext uri="{FF2B5EF4-FFF2-40B4-BE49-F238E27FC236}">
                <a16:creationId xmlns:a16="http://schemas.microsoft.com/office/drawing/2014/main" id="{259665D5-1175-E3F8-33EB-75A39318FF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5" t="12400" r="16285" b="20480"/>
          <a:stretch>
            <a:fillRect/>
          </a:stretch>
        </p:blipFill>
        <p:spPr>
          <a:xfrm>
            <a:off x="6717617" y="2739553"/>
            <a:ext cx="1769381" cy="2376599"/>
          </a:xfrm>
          <a:prstGeom prst="rect">
            <a:avLst/>
          </a:prstGeom>
        </p:spPr>
      </p:pic>
      <p:pic>
        <p:nvPicPr>
          <p:cNvPr id="33" name="Image 32" descr="Une image contenant plein air, ciel, fenêtre, propriété&#10;&#10;Le contenu généré par l’IA peut être incorrect.">
            <a:extLst>
              <a:ext uri="{FF2B5EF4-FFF2-40B4-BE49-F238E27FC236}">
                <a16:creationId xmlns:a16="http://schemas.microsoft.com/office/drawing/2014/main" id="{EEE2EA42-B62D-EFC9-2839-B16FFC5978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13" t="12133" r="23573"/>
          <a:stretch>
            <a:fillRect/>
          </a:stretch>
        </p:blipFill>
        <p:spPr>
          <a:xfrm>
            <a:off x="9334162" y="2739553"/>
            <a:ext cx="2148062" cy="2376599"/>
          </a:xfrm>
          <a:prstGeom prst="rect">
            <a:avLst/>
          </a:prstGeom>
        </p:spPr>
      </p:pic>
      <p:pic>
        <p:nvPicPr>
          <p:cNvPr id="38" name="Image 37" descr="Une image contenant Police, logo, Graphique, conception&#10;&#10;Le contenu généré par l’IA peut être incorrect.">
            <a:extLst>
              <a:ext uri="{FF2B5EF4-FFF2-40B4-BE49-F238E27FC236}">
                <a16:creationId xmlns:a16="http://schemas.microsoft.com/office/drawing/2014/main" id="{CAC160AE-A722-44E5-E48E-D2B122A389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1729" y="4572000"/>
            <a:ext cx="495764" cy="495764"/>
          </a:xfrm>
          <a:prstGeom prst="rect">
            <a:avLst/>
          </a:prstGeom>
        </p:spPr>
      </p:pic>
      <p:pic>
        <p:nvPicPr>
          <p:cNvPr id="42" name="Image 41" descr="Une image contenant Police, Graphique, symbole, logo&#10;&#10;Le contenu généré par l’IA peut être incorrect.">
            <a:extLst>
              <a:ext uri="{FF2B5EF4-FFF2-40B4-BE49-F238E27FC236}">
                <a16:creationId xmlns:a16="http://schemas.microsoft.com/office/drawing/2014/main" id="{435794D7-24D0-FFDC-48BC-7AC8B28796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29" y="3520800"/>
            <a:ext cx="2246986" cy="801425"/>
          </a:xfrm>
          <a:prstGeom prst="rect">
            <a:avLst/>
          </a:prstGeom>
        </p:spPr>
      </p:pic>
      <p:sp>
        <p:nvSpPr>
          <p:cNvPr id="43" name="ZoneTexte 42">
            <a:extLst>
              <a:ext uri="{FF2B5EF4-FFF2-40B4-BE49-F238E27FC236}">
                <a16:creationId xmlns:a16="http://schemas.microsoft.com/office/drawing/2014/main" id="{DFDED6D6-6D17-9610-CCB5-DC913AB49A5C}"/>
              </a:ext>
            </a:extLst>
          </p:cNvPr>
          <p:cNvSpPr txBox="1"/>
          <p:nvPr/>
        </p:nvSpPr>
        <p:spPr>
          <a:xfrm>
            <a:off x="1621410" y="4384916"/>
            <a:ext cx="219313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@La Ressourcerie</a:t>
            </a:r>
          </a:p>
        </p:txBody>
      </p:sp>
      <p:pic>
        <p:nvPicPr>
          <p:cNvPr id="9" name="Image 8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397D1278-AF48-5E57-8A43-D7E41662FD1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5" y="5338215"/>
            <a:ext cx="604083" cy="282174"/>
          </a:xfrm>
          <a:prstGeom prst="rect">
            <a:avLst/>
          </a:prstGeom>
        </p:spPr>
      </p:pic>
      <p:pic>
        <p:nvPicPr>
          <p:cNvPr id="15" name="Image 14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62CEEE84-35E3-69D3-895C-AFD2A0F8D48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30" name="Image 29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17EB75F6-E33C-DEE3-8E7C-4CC3CB6A19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34" name="Image 33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5CD5CA9B-315C-E16C-4D93-C4A829E0CC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C9A520EE-ED25-E61A-B2FA-6635EF0B6DF6}"/>
              </a:ext>
            </a:extLst>
          </p:cNvPr>
          <p:cNvSpPr txBox="1"/>
          <p:nvPr/>
        </p:nvSpPr>
        <p:spPr>
          <a:xfrm>
            <a:off x="3614013" y="1953862"/>
            <a:ext cx="2025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BE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GÉRER les eaux de pluie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37CF456E-1F7E-4A7B-E71D-03128678C5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898" y="5237976"/>
            <a:ext cx="459104" cy="459104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F6743462-D010-73E1-6928-141BC746318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8762" y="5237976"/>
            <a:ext cx="459104" cy="459104"/>
          </a:xfrm>
          <a:prstGeom prst="rect">
            <a:avLst/>
          </a:prstGeom>
        </p:spPr>
      </p:pic>
      <p:pic>
        <p:nvPicPr>
          <p:cNvPr id="45" name="Image 44">
            <a:extLst>
              <a:ext uri="{FF2B5EF4-FFF2-40B4-BE49-F238E27FC236}">
                <a16:creationId xmlns:a16="http://schemas.microsoft.com/office/drawing/2014/main" id="{54267CB7-7570-A139-62A3-35C7F784DC5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129" y="5249750"/>
            <a:ext cx="459104" cy="459104"/>
          </a:xfrm>
          <a:prstGeom prst="rect">
            <a:avLst/>
          </a:prstGeom>
        </p:spPr>
      </p:pic>
      <p:pic>
        <p:nvPicPr>
          <p:cNvPr id="46" name="Image 45">
            <a:extLst>
              <a:ext uri="{FF2B5EF4-FFF2-40B4-BE49-F238E27FC236}">
                <a16:creationId xmlns:a16="http://schemas.microsoft.com/office/drawing/2014/main" id="{20F76D13-BC55-4BB7-6CB1-3742F541EB6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7694" y="5237976"/>
            <a:ext cx="459104" cy="459104"/>
          </a:xfrm>
          <a:prstGeom prst="rect">
            <a:avLst/>
          </a:prstGeom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C30E9347-4CFC-1C2C-FCC0-C8FDE2D5A879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2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492935" y="1259322"/>
            <a:ext cx="389173" cy="389173"/>
          </a:xfrm>
          <a:prstGeom prst="rect">
            <a:avLst/>
          </a:prstGeom>
        </p:spPr>
      </p:pic>
      <p:sp>
        <p:nvSpPr>
          <p:cNvPr id="32" name="ZoneTexte 31">
            <a:extLst>
              <a:ext uri="{FF2B5EF4-FFF2-40B4-BE49-F238E27FC236}">
                <a16:creationId xmlns:a16="http://schemas.microsoft.com/office/drawing/2014/main" id="{4E8AFE02-43B4-39EB-2059-BAA05DBBE4F3}"/>
              </a:ext>
            </a:extLst>
          </p:cNvPr>
          <p:cNvSpPr txBox="1"/>
          <p:nvPr/>
        </p:nvSpPr>
        <p:spPr>
          <a:xfrm>
            <a:off x="3568439" y="1079049"/>
            <a:ext cx="2569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GESTION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RESSOURCES</a:t>
            </a:r>
          </a:p>
        </p:txBody>
      </p:sp>
      <p:pic>
        <p:nvPicPr>
          <p:cNvPr id="36" name="Image 35">
            <a:extLst>
              <a:ext uri="{FF2B5EF4-FFF2-40B4-BE49-F238E27FC236}">
                <a16:creationId xmlns:a16="http://schemas.microsoft.com/office/drawing/2014/main" id="{CEC8F38D-A7C7-7780-D5CD-770CFAA294E2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2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3402118" y="1259322"/>
            <a:ext cx="389173" cy="389173"/>
          </a:xfrm>
          <a:prstGeom prst="rect">
            <a:avLst/>
          </a:prstGeom>
        </p:spPr>
      </p:pic>
      <p:sp>
        <p:nvSpPr>
          <p:cNvPr id="37" name="ZoneTexte 36">
            <a:extLst>
              <a:ext uri="{FF2B5EF4-FFF2-40B4-BE49-F238E27FC236}">
                <a16:creationId xmlns:a16="http://schemas.microsoft.com/office/drawing/2014/main" id="{B1DF0ECA-6F78-8531-B196-16C129830DB2}"/>
              </a:ext>
            </a:extLst>
          </p:cNvPr>
          <p:cNvSpPr txBox="1"/>
          <p:nvPr/>
        </p:nvSpPr>
        <p:spPr>
          <a:xfrm>
            <a:off x="6479632" y="1079049"/>
            <a:ext cx="2569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GESTION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RESSOURCES</a:t>
            </a:r>
          </a:p>
        </p:txBody>
      </p:sp>
      <p:pic>
        <p:nvPicPr>
          <p:cNvPr id="39" name="Image 38">
            <a:extLst>
              <a:ext uri="{FF2B5EF4-FFF2-40B4-BE49-F238E27FC236}">
                <a16:creationId xmlns:a16="http://schemas.microsoft.com/office/drawing/2014/main" id="{840DB35B-4877-C644-C7FB-3719A88B59F2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2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6313311" y="1259322"/>
            <a:ext cx="389173" cy="389173"/>
          </a:xfrm>
          <a:prstGeom prst="rect">
            <a:avLst/>
          </a:prstGeom>
        </p:spPr>
      </p:pic>
      <p:sp>
        <p:nvSpPr>
          <p:cNvPr id="40" name="ZoneTexte 39">
            <a:extLst>
              <a:ext uri="{FF2B5EF4-FFF2-40B4-BE49-F238E27FC236}">
                <a16:creationId xmlns:a16="http://schemas.microsoft.com/office/drawing/2014/main" id="{B924D56D-2E0B-59A5-3CAC-362E2335D5DD}"/>
              </a:ext>
            </a:extLst>
          </p:cNvPr>
          <p:cNvSpPr txBox="1"/>
          <p:nvPr/>
        </p:nvSpPr>
        <p:spPr>
          <a:xfrm>
            <a:off x="9389235" y="1079049"/>
            <a:ext cx="2569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GESTION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RESSOURCES</a:t>
            </a:r>
          </a:p>
        </p:txBody>
      </p:sp>
      <p:pic>
        <p:nvPicPr>
          <p:cNvPr id="41" name="Image 40">
            <a:extLst>
              <a:ext uri="{FF2B5EF4-FFF2-40B4-BE49-F238E27FC236}">
                <a16:creationId xmlns:a16="http://schemas.microsoft.com/office/drawing/2014/main" id="{803E7A9B-3C05-0368-4E64-91B29D3E5F69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2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9222914" y="1259322"/>
            <a:ext cx="389173" cy="389173"/>
          </a:xfrm>
          <a:prstGeom prst="rect">
            <a:avLst/>
          </a:prstGeom>
        </p:spPr>
      </p:pic>
      <p:pic>
        <p:nvPicPr>
          <p:cNvPr id="53" name="Image 52">
            <a:extLst>
              <a:ext uri="{FF2B5EF4-FFF2-40B4-BE49-F238E27FC236}">
                <a16:creationId xmlns:a16="http://schemas.microsoft.com/office/drawing/2014/main" id="{414360E7-1FAB-B290-F0E4-8E3B44D8B8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0" t="1170" r="11025"/>
          <a:stretch>
            <a:fillRect/>
          </a:stretch>
        </p:blipFill>
        <p:spPr>
          <a:xfrm>
            <a:off x="3585119" y="2823837"/>
            <a:ext cx="2054819" cy="220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8479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BB8848-F761-52CC-2A40-3C62352905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77A9EB13-2DCD-4ADD-D999-EBFB86B81071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B5E69F21-6CDB-3BC3-CCF5-4A63C2E3D138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D157C52-99E1-41AF-3777-734A4E04C21C}"/>
              </a:ext>
            </a:extLst>
          </p:cNvPr>
          <p:cNvSpPr txBox="1"/>
          <p:nvPr/>
        </p:nvSpPr>
        <p:spPr>
          <a:xfrm>
            <a:off x="277009" y="1960783"/>
            <a:ext cx="287798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7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DÉPLOYER un réseau citoyen de stations météo</a:t>
            </a:r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9B15CC5A-BD51-3773-3F6D-4B51858255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FECDA7C6-B7C2-6A4B-6974-DBA48D493F7C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046D210F-B89E-8459-D41C-786D4B84B3A2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42B7169-DB04-63A5-A2BE-B19AFE3D29D9}"/>
              </a:ext>
            </a:extLst>
          </p:cNvPr>
          <p:cNvSpPr txBox="1"/>
          <p:nvPr/>
        </p:nvSpPr>
        <p:spPr>
          <a:xfrm>
            <a:off x="3379385" y="1960784"/>
            <a:ext cx="24954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PARTICIPER à la semaine Viasano</a:t>
            </a:r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3D769461-34AF-E606-9529-B3831C228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C7B7C944-9B66-C4A6-D665-CB31E641904E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E2E831B7-051C-F4F0-353E-22158DAA3B7C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F31AF31B-09C8-E543-D9B0-146C70F755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1A65CACB-B5D4-C2D1-9297-3A028D26F5CD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13536ADF-A6EF-446B-E6E7-9C9D60AC6304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9672FAE0-8912-01D7-F793-E2DEF4F60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pic>
        <p:nvPicPr>
          <p:cNvPr id="9" name="Image 8" descr="Une image contenant boîte, conteneur, texte, en bois&#10;&#10;Le contenu généré par l’IA peut être incorrect.">
            <a:extLst>
              <a:ext uri="{FF2B5EF4-FFF2-40B4-BE49-F238E27FC236}">
                <a16:creationId xmlns:a16="http://schemas.microsoft.com/office/drawing/2014/main" id="{F9A53839-A17F-B9FF-99CC-5D06048CFC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1"/>
          <a:stretch>
            <a:fillRect/>
          </a:stretch>
        </p:blipFill>
        <p:spPr>
          <a:xfrm>
            <a:off x="617524" y="2735109"/>
            <a:ext cx="2196956" cy="237378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BE192A87-0467-8D57-270E-F368E47D39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86" t="27106" r="28669" b="23631"/>
          <a:stretch>
            <a:fillRect/>
          </a:stretch>
        </p:blipFill>
        <p:spPr>
          <a:xfrm>
            <a:off x="3491958" y="3032493"/>
            <a:ext cx="2270341" cy="1779012"/>
          </a:xfrm>
          <a:prstGeom prst="rect">
            <a:avLst/>
          </a:prstGeom>
        </p:spPr>
      </p:pic>
      <p:pic>
        <p:nvPicPr>
          <p:cNvPr id="8" name="Image 7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094622EA-BD5E-3DAD-B467-06E54E5207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5" y="5338215"/>
            <a:ext cx="604083" cy="282174"/>
          </a:xfrm>
          <a:prstGeom prst="rect">
            <a:avLst/>
          </a:prstGeom>
        </p:spPr>
      </p:pic>
      <p:pic>
        <p:nvPicPr>
          <p:cNvPr id="10" name="Image 9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72AED7E2-07EF-1817-E460-F0A198C3EE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15" name="Image 14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D879CA3F-0B09-4031-6D00-A27F9A5624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23" name="Image 22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B1783A64-5CCE-DC69-5FAB-FE5498A0E5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  <p:pic>
        <p:nvPicPr>
          <p:cNvPr id="36" name="Image 35">
            <a:extLst>
              <a:ext uri="{FF2B5EF4-FFF2-40B4-BE49-F238E27FC236}">
                <a16:creationId xmlns:a16="http://schemas.microsoft.com/office/drawing/2014/main" id="{69E28FC6-7DC9-DEA3-939A-676A9CBF61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129" y="5236883"/>
            <a:ext cx="459104" cy="459104"/>
          </a:xfrm>
          <a:prstGeom prst="rect">
            <a:avLst/>
          </a:prstGeom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51C0D5DB-B169-D8F5-4290-DCA40F7D5D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051" y="5253962"/>
            <a:ext cx="459103" cy="459103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E83ED2F-D411-5284-E9AE-1BB11ABCBD9C}"/>
              </a:ext>
            </a:extLst>
          </p:cNvPr>
          <p:cNvSpPr txBox="1"/>
          <p:nvPr/>
        </p:nvSpPr>
        <p:spPr>
          <a:xfrm>
            <a:off x="659256" y="1079049"/>
            <a:ext cx="2569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GESTION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RESSOURCES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2340886-5FAD-3194-22E7-4E111592DB24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2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492935" y="1259322"/>
            <a:ext cx="389173" cy="38917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4D9032F-E293-602C-7B10-50128CEDB691}"/>
              </a:ext>
            </a:extLst>
          </p:cNvPr>
          <p:cNvSpPr txBox="1"/>
          <p:nvPr/>
        </p:nvSpPr>
        <p:spPr>
          <a:xfrm>
            <a:off x="3568439" y="1079049"/>
            <a:ext cx="2569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GESTION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RESSOURCES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DBD4C7B6-D9D5-8FE1-87E5-B244BC39A3BC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2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02118" y="1259322"/>
            <a:ext cx="389173" cy="389173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EA5BF8FF-BE09-F068-CD86-CD4A6FA675AD}"/>
              </a:ext>
            </a:extLst>
          </p:cNvPr>
          <p:cNvSpPr txBox="1"/>
          <p:nvPr/>
        </p:nvSpPr>
        <p:spPr>
          <a:xfrm>
            <a:off x="6479073" y="1084758"/>
            <a:ext cx="2569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GESTION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RESSOURCES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7FE46CAC-D301-8F1B-EE9E-A31F8B36AA66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2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312752" y="1265031"/>
            <a:ext cx="389173" cy="389173"/>
          </a:xfrm>
          <a:prstGeom prst="rect">
            <a:avLst/>
          </a:prstGeom>
        </p:spPr>
      </p:pic>
      <p:sp>
        <p:nvSpPr>
          <p:cNvPr id="24" name="ZoneTexte 23">
            <a:extLst>
              <a:ext uri="{FF2B5EF4-FFF2-40B4-BE49-F238E27FC236}">
                <a16:creationId xmlns:a16="http://schemas.microsoft.com/office/drawing/2014/main" id="{47EBD6C2-D3B7-DBD6-05D7-07F3579C4BF3}"/>
              </a:ext>
            </a:extLst>
          </p:cNvPr>
          <p:cNvSpPr txBox="1"/>
          <p:nvPr/>
        </p:nvSpPr>
        <p:spPr>
          <a:xfrm>
            <a:off x="9381394" y="1090016"/>
            <a:ext cx="2569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GESTION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RESSOURCES</a:t>
            </a:r>
          </a:p>
        </p:txBody>
      </p:sp>
      <p:pic>
        <p:nvPicPr>
          <p:cNvPr id="26" name="Image 25">
            <a:extLst>
              <a:ext uri="{FF2B5EF4-FFF2-40B4-BE49-F238E27FC236}">
                <a16:creationId xmlns:a16="http://schemas.microsoft.com/office/drawing/2014/main" id="{76C064A1-7FA1-29D1-BAA7-AFE46C5D25B3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25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9215073" y="1270289"/>
            <a:ext cx="389173" cy="389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852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3C17C2C9-76DB-0EF8-5C80-0124B7ADD77A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7BAFFA35-CC53-0586-9A32-4CA24BFFDAF4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A11F451A-84A5-99F8-D680-F6438F9021B8}"/>
              </a:ext>
            </a:extLst>
          </p:cNvPr>
          <p:cNvSpPr txBox="1"/>
          <p:nvPr/>
        </p:nvSpPr>
        <p:spPr>
          <a:xfrm>
            <a:off x="570428" y="1070307"/>
            <a:ext cx="2599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ÉNERGIE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AEEC43C-BD46-778D-1C87-4BF96D0C36E1}"/>
              </a:ext>
            </a:extLst>
          </p:cNvPr>
          <p:cNvSpPr txBox="1"/>
          <p:nvPr/>
        </p:nvSpPr>
        <p:spPr>
          <a:xfrm>
            <a:off x="372010" y="1953864"/>
            <a:ext cx="2691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AMÉLIORER l’efficacité énergétique</a:t>
            </a:r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AECAACFA-775C-0434-6A30-1BB179E0CC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720D83F8-4F0F-4207-777E-DA91A3A08795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5B763E5D-1CE7-418E-9859-D86C748B01B8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21ADE375-D730-704C-04B1-17EBAF0084BC}"/>
              </a:ext>
            </a:extLst>
          </p:cNvPr>
          <p:cNvSpPr txBox="1"/>
          <p:nvPr/>
        </p:nvSpPr>
        <p:spPr>
          <a:xfrm>
            <a:off x="3322063" y="1960784"/>
            <a:ext cx="2611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CONSCIENTISER aux économies d’énergie</a:t>
            </a:r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1864F05E-3E71-FC6E-CD95-D3226C172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6788202B-B7A9-296E-1643-7970C0D6467C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4C7D8B7E-3EEE-3DFB-7AF2-6110B2474C5D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D037E321-300A-23A6-403F-BFD06A66E8D5}"/>
              </a:ext>
            </a:extLst>
          </p:cNvPr>
          <p:cNvSpPr txBox="1"/>
          <p:nvPr/>
        </p:nvSpPr>
        <p:spPr>
          <a:xfrm>
            <a:off x="6164023" y="1960784"/>
            <a:ext cx="2727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DISTRIBUER un calendrier de l’Énergie</a:t>
            </a:r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59E3B8FB-89C2-1E2A-43EB-E1336AF3B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6E43B8AE-3742-6309-0650-A92FE54D3352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3588539E-F973-EB4B-4849-113810054E4B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4438505D-6C8A-3A80-C7A9-FA0575987FED}"/>
              </a:ext>
            </a:extLst>
          </p:cNvPr>
          <p:cNvSpPr txBox="1"/>
          <p:nvPr/>
        </p:nvSpPr>
        <p:spPr>
          <a:xfrm>
            <a:off x="9244617" y="1953864"/>
            <a:ext cx="2391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PROPOSER un jeu </a:t>
            </a:r>
          </a:p>
          <a:p>
            <a:pPr algn="ctr"/>
            <a:r>
              <a:rPr lang="fr-BE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l’Énergie</a:t>
            </a:r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42752CC9-07E2-C486-0BC4-F4BB384A1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pic>
        <p:nvPicPr>
          <p:cNvPr id="40" name="Image 39">
            <a:extLst>
              <a:ext uri="{FF2B5EF4-FFF2-40B4-BE49-F238E27FC236}">
                <a16:creationId xmlns:a16="http://schemas.microsoft.com/office/drawing/2014/main" id="{F0826D57-9D9A-AB2F-E777-C87DE74CF6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6316" y="2974747"/>
            <a:ext cx="2662485" cy="1893529"/>
          </a:xfrm>
          <a:prstGeom prst="rect">
            <a:avLst/>
          </a:prstGeom>
        </p:spPr>
      </p:pic>
      <p:pic>
        <p:nvPicPr>
          <p:cNvPr id="44" name="Image 43">
            <a:extLst>
              <a:ext uri="{FF2B5EF4-FFF2-40B4-BE49-F238E27FC236}">
                <a16:creationId xmlns:a16="http://schemas.microsoft.com/office/drawing/2014/main" id="{D6BCF574-C6CA-7CE2-2E93-E0FCDB8842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0351" y="2865345"/>
            <a:ext cx="2139587" cy="2112331"/>
          </a:xfrm>
          <a:prstGeom prst="rect">
            <a:avLst/>
          </a:prstGeom>
        </p:spPr>
      </p:pic>
      <p:pic>
        <p:nvPicPr>
          <p:cNvPr id="9" name="Image 8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993594B1-E119-02CF-AC17-F9A7060105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5" y="5338215"/>
            <a:ext cx="604083" cy="282174"/>
          </a:xfrm>
          <a:prstGeom prst="rect">
            <a:avLst/>
          </a:prstGeom>
        </p:spPr>
      </p:pic>
      <p:pic>
        <p:nvPicPr>
          <p:cNvPr id="10" name="Image 9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476B430E-FD77-56F4-A2DF-8EFAE51B87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12" name="Image 11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F9E1FA45-A469-FACE-672D-1FDBB80053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15" name="Image 14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0616E900-01F7-E59A-77D7-DFEDAC4A73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E6D44522-287E-20DF-E431-A04121B189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966" y="3020720"/>
            <a:ext cx="2373299" cy="1989724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A1AB4976-4871-2B10-C4D0-8ED9A7721A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54" y="3189280"/>
            <a:ext cx="2320898" cy="1652604"/>
          </a:xfrm>
          <a:prstGeom prst="rect">
            <a:avLst/>
          </a:prstGeom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85156AD3-E4A6-A9C5-40D0-B9B0FFF162E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844" y="5249750"/>
            <a:ext cx="459104" cy="459104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52756044-7AE7-1447-7872-EA8A06DCB12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8762" y="5249750"/>
            <a:ext cx="459104" cy="459104"/>
          </a:xfrm>
          <a:prstGeom prst="rect">
            <a:avLst/>
          </a:prstGeom>
        </p:spPr>
      </p:pic>
      <p:pic>
        <p:nvPicPr>
          <p:cNvPr id="37" name="Image 36">
            <a:extLst>
              <a:ext uri="{FF2B5EF4-FFF2-40B4-BE49-F238E27FC236}">
                <a16:creationId xmlns:a16="http://schemas.microsoft.com/office/drawing/2014/main" id="{5C240032-6159-B95E-2BF1-85DA0CEFB17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7694" y="5249750"/>
            <a:ext cx="459104" cy="459104"/>
          </a:xfrm>
          <a:prstGeom prst="rect">
            <a:avLst/>
          </a:prstGeom>
        </p:spPr>
      </p:pic>
      <p:pic>
        <p:nvPicPr>
          <p:cNvPr id="41" name="Image 40">
            <a:extLst>
              <a:ext uri="{FF2B5EF4-FFF2-40B4-BE49-F238E27FC236}">
                <a16:creationId xmlns:a16="http://schemas.microsoft.com/office/drawing/2014/main" id="{C75C21EB-C130-8924-5CBE-6A20C58DBF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511" y="5242830"/>
            <a:ext cx="459104" cy="459104"/>
          </a:xfrm>
          <a:prstGeom prst="rect">
            <a:avLst/>
          </a:prstGeom>
        </p:spPr>
      </p:pic>
      <p:pic>
        <p:nvPicPr>
          <p:cNvPr id="26" name="Graphique 25">
            <a:extLst>
              <a:ext uri="{FF2B5EF4-FFF2-40B4-BE49-F238E27FC236}">
                <a16:creationId xmlns:a16="http://schemas.microsoft.com/office/drawing/2014/main" id="{F051DAC2-21EC-E9DE-A740-90C5A8ABB07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671211" y="1131426"/>
            <a:ext cx="349310" cy="545537"/>
          </a:xfrm>
          <a:prstGeom prst="rect">
            <a:avLst/>
          </a:prstGeom>
        </p:spPr>
      </p:pic>
      <p:sp>
        <p:nvSpPr>
          <p:cNvPr id="36" name="ZoneTexte 35">
            <a:extLst>
              <a:ext uri="{FF2B5EF4-FFF2-40B4-BE49-F238E27FC236}">
                <a16:creationId xmlns:a16="http://schemas.microsoft.com/office/drawing/2014/main" id="{7F7C4F77-AEDC-13FB-B9B3-B2E07DE67057}"/>
              </a:ext>
            </a:extLst>
          </p:cNvPr>
          <p:cNvSpPr txBox="1"/>
          <p:nvPr/>
        </p:nvSpPr>
        <p:spPr>
          <a:xfrm>
            <a:off x="3484960" y="1070307"/>
            <a:ext cx="2599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ÉNERGIE</a:t>
            </a:r>
          </a:p>
        </p:txBody>
      </p:sp>
      <p:pic>
        <p:nvPicPr>
          <p:cNvPr id="38" name="Graphique 37">
            <a:extLst>
              <a:ext uri="{FF2B5EF4-FFF2-40B4-BE49-F238E27FC236}">
                <a16:creationId xmlns:a16="http://schemas.microsoft.com/office/drawing/2014/main" id="{C8EA9BA8-EEF3-941D-5067-3F64F79D6F6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3585743" y="1131426"/>
            <a:ext cx="349310" cy="545537"/>
          </a:xfrm>
          <a:prstGeom prst="rect">
            <a:avLst/>
          </a:prstGeom>
        </p:spPr>
      </p:pic>
      <p:sp>
        <p:nvSpPr>
          <p:cNvPr id="39" name="ZoneTexte 38">
            <a:extLst>
              <a:ext uri="{FF2B5EF4-FFF2-40B4-BE49-F238E27FC236}">
                <a16:creationId xmlns:a16="http://schemas.microsoft.com/office/drawing/2014/main" id="{07DF84CE-6EB4-DB36-120A-D94B5680AB4A}"/>
              </a:ext>
            </a:extLst>
          </p:cNvPr>
          <p:cNvSpPr txBox="1"/>
          <p:nvPr/>
        </p:nvSpPr>
        <p:spPr>
          <a:xfrm>
            <a:off x="6388794" y="1070307"/>
            <a:ext cx="2599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ÉNERGIE</a:t>
            </a:r>
          </a:p>
        </p:txBody>
      </p:sp>
      <p:pic>
        <p:nvPicPr>
          <p:cNvPr id="42" name="Graphique 41">
            <a:extLst>
              <a:ext uri="{FF2B5EF4-FFF2-40B4-BE49-F238E27FC236}">
                <a16:creationId xmlns:a16="http://schemas.microsoft.com/office/drawing/2014/main" id="{1AD471EA-AE5E-1C61-1B1A-0C049F65EC1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6489577" y="1131426"/>
            <a:ext cx="349310" cy="545537"/>
          </a:xfrm>
          <a:prstGeom prst="rect">
            <a:avLst/>
          </a:prstGeom>
        </p:spPr>
      </p:pic>
      <p:sp>
        <p:nvSpPr>
          <p:cNvPr id="43" name="ZoneTexte 42">
            <a:extLst>
              <a:ext uri="{FF2B5EF4-FFF2-40B4-BE49-F238E27FC236}">
                <a16:creationId xmlns:a16="http://schemas.microsoft.com/office/drawing/2014/main" id="{ED2A0BA3-88FB-A865-D366-7204A6247943}"/>
              </a:ext>
            </a:extLst>
          </p:cNvPr>
          <p:cNvSpPr txBox="1"/>
          <p:nvPr/>
        </p:nvSpPr>
        <p:spPr>
          <a:xfrm>
            <a:off x="9292626" y="1070307"/>
            <a:ext cx="2599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ÉNERGIE</a:t>
            </a:r>
          </a:p>
        </p:txBody>
      </p:sp>
      <p:pic>
        <p:nvPicPr>
          <p:cNvPr id="45" name="Graphique 44">
            <a:extLst>
              <a:ext uri="{FF2B5EF4-FFF2-40B4-BE49-F238E27FC236}">
                <a16:creationId xmlns:a16="http://schemas.microsoft.com/office/drawing/2014/main" id="{F9ECF4A3-DC5B-09B3-EEA3-E985BD2A320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9393409" y="1131426"/>
            <a:ext cx="349310" cy="545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9962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20838D-5790-1CED-D30F-EE4668D633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E3FD7771-01D6-F22A-0CFD-12A2F78CB279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65E9B2E1-3A95-4BD4-FBCD-781B96586C69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3A10987-1F13-C26B-6ECF-82D4241CD772}"/>
              </a:ext>
            </a:extLst>
          </p:cNvPr>
          <p:cNvSpPr txBox="1"/>
          <p:nvPr/>
        </p:nvSpPr>
        <p:spPr>
          <a:xfrm>
            <a:off x="507899" y="1953864"/>
            <a:ext cx="2415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RENSEIGNER via le Guichet de l’Énergie</a:t>
            </a:r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94AA8A6C-15BA-D486-CC72-3611DC8B84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D98E446C-3863-69C1-6AC3-4320073B5CAC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32573C81-061F-4332-B3DC-B163EEE8D3A9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1FDEE007-D731-65DB-B524-47DE24227A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7AAA27CF-6FC2-04CF-1653-3DD4571B13D2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D5FE715E-3547-D7C5-83F8-413D827CC4FF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65628973-CECE-9AA9-D0A3-B2B34F920E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4F547700-2553-993E-7E66-92A67C628B0F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D673ACA4-E5BB-C127-8850-4B3385361A51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FD904C57-E484-3AE9-2DEA-EFE3B77AF8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pic>
        <p:nvPicPr>
          <p:cNvPr id="5" name="Image 4" descr="Une image contenant texte, Graphique, clipart, Police&#10;&#10;Le contenu généré par l’IA peut être incorrect.">
            <a:extLst>
              <a:ext uri="{FF2B5EF4-FFF2-40B4-BE49-F238E27FC236}">
                <a16:creationId xmlns:a16="http://schemas.microsoft.com/office/drawing/2014/main" id="{94FE025A-855E-9F4F-C3B9-BC4A5529A7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092" y="2815087"/>
            <a:ext cx="2212850" cy="221285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00F0557-8DE6-6C5B-E2CE-3C63C050A48B}"/>
              </a:ext>
            </a:extLst>
          </p:cNvPr>
          <p:cNvSpPr txBox="1"/>
          <p:nvPr/>
        </p:nvSpPr>
        <p:spPr>
          <a:xfrm>
            <a:off x="3038645" y="1953864"/>
            <a:ext cx="31889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7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CRÉER un Plan d’Actions  </a:t>
            </a:r>
          </a:p>
          <a:p>
            <a:pPr algn="ctr"/>
            <a:r>
              <a:rPr lang="fr-BE" sz="1700" b="1" dirty="0">
                <a:solidFill>
                  <a:srgbClr val="C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Energie Durable et Climat</a:t>
            </a:r>
          </a:p>
        </p:txBody>
      </p:sp>
      <p:pic>
        <p:nvPicPr>
          <p:cNvPr id="8" name="Image 7" descr="Une image contenant texte, nuage, herbe, ciel&#10;&#10;Le contenu généré par l’IA peut être incorrect.">
            <a:extLst>
              <a:ext uri="{FF2B5EF4-FFF2-40B4-BE49-F238E27FC236}">
                <a16:creationId xmlns:a16="http://schemas.microsoft.com/office/drawing/2014/main" id="{B66960DC-992A-FFFE-C5DD-89EC3216CD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810" y="2672505"/>
            <a:ext cx="1769612" cy="2498013"/>
          </a:xfrm>
          <a:prstGeom prst="rect">
            <a:avLst/>
          </a:prstGeom>
        </p:spPr>
      </p:pic>
      <p:pic>
        <p:nvPicPr>
          <p:cNvPr id="6" name="Image 5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C0F7B438-EAD2-0A0B-76E1-8B7A60FF65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5" y="5338215"/>
            <a:ext cx="604083" cy="282174"/>
          </a:xfrm>
          <a:prstGeom prst="rect">
            <a:avLst/>
          </a:prstGeom>
        </p:spPr>
      </p:pic>
      <p:pic>
        <p:nvPicPr>
          <p:cNvPr id="10" name="Image 9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2ADEC27D-66AD-4D3A-B823-4F335C41FA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15" name="Image 14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6CD752CF-62A7-7F4C-53BB-36AC7E4F5E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17" name="Image 16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A0D02A59-4C49-9819-8A52-112360713A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27F3FD1E-AAF7-9434-4A44-BBD5FC4FA2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129" y="5251633"/>
            <a:ext cx="459104" cy="459104"/>
          </a:xfrm>
          <a:prstGeom prst="rect">
            <a:avLst/>
          </a:prstGeom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9438BE4C-66A0-44C7-CCE4-ECA4192FCE4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515" y="5249750"/>
            <a:ext cx="459105" cy="459105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CC894D8D-F1F7-27FC-83A1-0352EE71CB82}"/>
              </a:ext>
            </a:extLst>
          </p:cNvPr>
          <p:cNvSpPr txBox="1"/>
          <p:nvPr/>
        </p:nvSpPr>
        <p:spPr>
          <a:xfrm>
            <a:off x="570428" y="1070307"/>
            <a:ext cx="2599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ÉNERGIE</a:t>
            </a:r>
          </a:p>
        </p:txBody>
      </p:sp>
      <p:pic>
        <p:nvPicPr>
          <p:cNvPr id="18" name="Graphique 17">
            <a:extLst>
              <a:ext uri="{FF2B5EF4-FFF2-40B4-BE49-F238E27FC236}">
                <a16:creationId xmlns:a16="http://schemas.microsoft.com/office/drawing/2014/main" id="{D2AB019D-CA6C-95AB-2BBD-628BB659C6D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671211" y="1131426"/>
            <a:ext cx="349310" cy="545537"/>
          </a:xfrm>
          <a:prstGeom prst="rect">
            <a:avLst/>
          </a:prstGeom>
        </p:spPr>
      </p:pic>
      <p:sp>
        <p:nvSpPr>
          <p:cNvPr id="23" name="ZoneTexte 22">
            <a:extLst>
              <a:ext uri="{FF2B5EF4-FFF2-40B4-BE49-F238E27FC236}">
                <a16:creationId xmlns:a16="http://schemas.microsoft.com/office/drawing/2014/main" id="{15313502-8EF2-2BDF-C053-1F781835803E}"/>
              </a:ext>
            </a:extLst>
          </p:cNvPr>
          <p:cNvSpPr txBox="1"/>
          <p:nvPr/>
        </p:nvSpPr>
        <p:spPr>
          <a:xfrm>
            <a:off x="3484960" y="1070307"/>
            <a:ext cx="2599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ÉNERGIE</a:t>
            </a:r>
          </a:p>
        </p:txBody>
      </p:sp>
      <p:pic>
        <p:nvPicPr>
          <p:cNvPr id="24" name="Graphique 23">
            <a:extLst>
              <a:ext uri="{FF2B5EF4-FFF2-40B4-BE49-F238E27FC236}">
                <a16:creationId xmlns:a16="http://schemas.microsoft.com/office/drawing/2014/main" id="{C64ED746-44B8-FB3F-A90B-B30B9CC1059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3585743" y="1131426"/>
            <a:ext cx="349310" cy="545537"/>
          </a:xfrm>
          <a:prstGeom prst="rect">
            <a:avLst/>
          </a:prstGeom>
        </p:spPr>
      </p:pic>
      <p:sp>
        <p:nvSpPr>
          <p:cNvPr id="26" name="ZoneTexte 25">
            <a:extLst>
              <a:ext uri="{FF2B5EF4-FFF2-40B4-BE49-F238E27FC236}">
                <a16:creationId xmlns:a16="http://schemas.microsoft.com/office/drawing/2014/main" id="{D2DE0287-7C15-7923-0590-C4A5555EBC30}"/>
              </a:ext>
            </a:extLst>
          </p:cNvPr>
          <p:cNvSpPr txBox="1"/>
          <p:nvPr/>
        </p:nvSpPr>
        <p:spPr>
          <a:xfrm>
            <a:off x="6384018" y="1070307"/>
            <a:ext cx="2599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ÉNERGIE</a:t>
            </a:r>
          </a:p>
        </p:txBody>
      </p:sp>
      <p:pic>
        <p:nvPicPr>
          <p:cNvPr id="30" name="Graphique 29">
            <a:extLst>
              <a:ext uri="{FF2B5EF4-FFF2-40B4-BE49-F238E27FC236}">
                <a16:creationId xmlns:a16="http://schemas.microsoft.com/office/drawing/2014/main" id="{D8F21679-77A0-9577-C474-033BA37A3FC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6484801" y="1131426"/>
            <a:ext cx="349310" cy="545537"/>
          </a:xfrm>
          <a:prstGeom prst="rect">
            <a:avLst/>
          </a:prstGeom>
        </p:spPr>
      </p:pic>
      <p:sp>
        <p:nvSpPr>
          <p:cNvPr id="32" name="ZoneTexte 31">
            <a:extLst>
              <a:ext uri="{FF2B5EF4-FFF2-40B4-BE49-F238E27FC236}">
                <a16:creationId xmlns:a16="http://schemas.microsoft.com/office/drawing/2014/main" id="{198EABE2-DF91-BBC6-8E68-89190E3547F2}"/>
              </a:ext>
            </a:extLst>
          </p:cNvPr>
          <p:cNvSpPr txBox="1"/>
          <p:nvPr/>
        </p:nvSpPr>
        <p:spPr>
          <a:xfrm>
            <a:off x="9294136" y="1070307"/>
            <a:ext cx="25999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ÉNERGIE</a:t>
            </a:r>
          </a:p>
        </p:txBody>
      </p:sp>
      <p:pic>
        <p:nvPicPr>
          <p:cNvPr id="34" name="Graphique 33">
            <a:extLst>
              <a:ext uri="{FF2B5EF4-FFF2-40B4-BE49-F238E27FC236}">
                <a16:creationId xmlns:a16="http://schemas.microsoft.com/office/drawing/2014/main" id="{85FB0D15-52C4-DF28-B3DC-A1E73090D73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9394919" y="1131426"/>
            <a:ext cx="349310" cy="545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033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EA3586-9FAC-6869-45AD-5090059434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9B87310E-B77A-833C-DE32-A1F264F9865A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97ACC85B-969E-F624-D700-C0E618818870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B8756FEA-F2C3-BABA-8CA3-270F6462EF02}"/>
              </a:ext>
            </a:extLst>
          </p:cNvPr>
          <p:cNvSpPr txBox="1"/>
          <p:nvPr/>
        </p:nvSpPr>
        <p:spPr>
          <a:xfrm>
            <a:off x="762701" y="1085969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ENVIRONNEMENT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4BCB80D-4E2D-C3BA-AF46-F1A859946FE0}"/>
              </a:ext>
            </a:extLst>
          </p:cNvPr>
          <p:cNvSpPr txBox="1"/>
          <p:nvPr/>
        </p:nvSpPr>
        <p:spPr>
          <a:xfrm>
            <a:off x="370221" y="1953864"/>
            <a:ext cx="2691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accent6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PROMOUVOIR les Potagers Urbains Bio</a:t>
            </a:r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AA00CF02-592F-BDA9-2F25-8615CF2179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3FF385DE-E010-252C-4036-DC14276CA558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3305FE7C-72EB-09AC-A6A4-443DC412905B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3C53BE0E-C411-0EF5-779B-B12BAA096CBE}"/>
              </a:ext>
            </a:extLst>
          </p:cNvPr>
          <p:cNvSpPr txBox="1"/>
          <p:nvPr/>
        </p:nvSpPr>
        <p:spPr>
          <a:xfrm>
            <a:off x="3315085" y="1950404"/>
            <a:ext cx="2624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accent6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OCTROYER des permis de végétaliser</a:t>
            </a:r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4943C7B6-1CE7-CB2C-C78F-74F57D8870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A7A6B21B-8044-7D83-6558-4A9F74ADF164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47AE738C-F101-DDAC-9FDA-7FA146EC313F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CE79B84C-97F1-64A6-1F19-8AB812A31942}"/>
              </a:ext>
            </a:extLst>
          </p:cNvPr>
          <p:cNvSpPr txBox="1"/>
          <p:nvPr/>
        </p:nvSpPr>
        <p:spPr>
          <a:xfrm>
            <a:off x="6226191" y="1960784"/>
            <a:ext cx="26114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accent6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OFFRIR des arbres aux citoyens</a:t>
            </a:r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38C6A908-CBD1-7326-2C19-C567858C5C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736865E3-B1C3-0518-D568-3EDDFB7E0A7B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487AA207-83D5-F2A9-357D-575818BDA0BE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567CA50E-BA50-9C1E-4AC6-D75E3FE6E3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pic>
        <p:nvPicPr>
          <p:cNvPr id="12" name="Image 11" descr="Une image contenant texte, capture d’écran, dessin humoristique, conception&#10;&#10;Le contenu généré par l’IA peut être incorrect.">
            <a:extLst>
              <a:ext uri="{FF2B5EF4-FFF2-40B4-BE49-F238E27FC236}">
                <a16:creationId xmlns:a16="http://schemas.microsoft.com/office/drawing/2014/main" id="{EC23A234-2ED6-BD6D-D546-98D64719CD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6"/>
          <a:stretch>
            <a:fillRect/>
          </a:stretch>
        </p:blipFill>
        <p:spPr>
          <a:xfrm>
            <a:off x="3653946" y="2600195"/>
            <a:ext cx="1947137" cy="2635715"/>
          </a:xfrm>
          <a:prstGeom prst="rect">
            <a:avLst/>
          </a:prstGeom>
        </p:spPr>
      </p:pic>
      <p:sp>
        <p:nvSpPr>
          <p:cNvPr id="36" name="ZoneTexte 35">
            <a:extLst>
              <a:ext uri="{FF2B5EF4-FFF2-40B4-BE49-F238E27FC236}">
                <a16:creationId xmlns:a16="http://schemas.microsoft.com/office/drawing/2014/main" id="{A815BB70-475C-9C6F-3821-138C2DEBE97E}"/>
              </a:ext>
            </a:extLst>
          </p:cNvPr>
          <p:cNvSpPr txBox="1"/>
          <p:nvPr/>
        </p:nvSpPr>
        <p:spPr>
          <a:xfrm>
            <a:off x="9130474" y="1960784"/>
            <a:ext cx="26193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accent6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ANIMER des activités sur la nature</a:t>
            </a:r>
          </a:p>
        </p:txBody>
      </p:sp>
      <p:pic>
        <p:nvPicPr>
          <p:cNvPr id="8" name="Image 7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EE5B0F04-98C3-03B6-2C12-ACAF39F94C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5" y="5338215"/>
            <a:ext cx="604083" cy="282174"/>
          </a:xfrm>
          <a:prstGeom prst="rect">
            <a:avLst/>
          </a:prstGeom>
        </p:spPr>
      </p:pic>
      <p:pic>
        <p:nvPicPr>
          <p:cNvPr id="15" name="Image 14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DB1A7952-2659-A81F-77D5-027332C101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23" name="Image 22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6CDFA4CB-C7A2-C749-F1BF-B7683AFBA3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29" name="Image 28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92517237-AD40-305B-BABF-1CB7D9F53C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E527D82C-C036-AB31-9220-FEF5F87800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51" r="15139"/>
          <a:stretch>
            <a:fillRect/>
          </a:stretch>
        </p:blipFill>
        <p:spPr>
          <a:xfrm>
            <a:off x="6503973" y="2654218"/>
            <a:ext cx="2056099" cy="2548428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04DF2250-949C-2E0C-D0E5-33F8661E9BA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0" t="5185" r="42842" b="18047"/>
          <a:stretch>
            <a:fillRect/>
          </a:stretch>
        </p:blipFill>
        <p:spPr>
          <a:xfrm>
            <a:off x="536642" y="2987457"/>
            <a:ext cx="2378247" cy="1861189"/>
          </a:xfrm>
          <a:prstGeom prst="rect">
            <a:avLst/>
          </a:prstGeom>
        </p:spPr>
      </p:pic>
      <p:pic>
        <p:nvPicPr>
          <p:cNvPr id="33" name="Image 32">
            <a:extLst>
              <a:ext uri="{FF2B5EF4-FFF2-40B4-BE49-F238E27FC236}">
                <a16:creationId xmlns:a16="http://schemas.microsoft.com/office/drawing/2014/main" id="{1CD7101A-D36F-18B7-A020-9C8DC4563A6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694" y="5249750"/>
            <a:ext cx="459104" cy="459104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8EA935A9-936F-DF44-EDE7-1A83B459C98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8762" y="5249750"/>
            <a:ext cx="459105" cy="459105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F4FAD6B4-28E3-66D7-7ADD-52366A19D15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13" y="5249750"/>
            <a:ext cx="459104" cy="459104"/>
          </a:xfrm>
          <a:prstGeom prst="rect">
            <a:avLst/>
          </a:prstGeom>
        </p:spPr>
      </p:pic>
      <p:pic>
        <p:nvPicPr>
          <p:cNvPr id="38" name="Image 37">
            <a:extLst>
              <a:ext uri="{FF2B5EF4-FFF2-40B4-BE49-F238E27FC236}">
                <a16:creationId xmlns:a16="http://schemas.microsoft.com/office/drawing/2014/main" id="{69FDD843-EE36-EE6C-4F4E-DD5E6C333A4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976" y="5249750"/>
            <a:ext cx="459104" cy="459104"/>
          </a:xfrm>
          <a:prstGeom prst="rect">
            <a:avLst/>
          </a:prstGeom>
        </p:spPr>
      </p:pic>
      <p:pic>
        <p:nvPicPr>
          <p:cNvPr id="40" name="Graphique 39">
            <a:extLst>
              <a:ext uri="{FF2B5EF4-FFF2-40B4-BE49-F238E27FC236}">
                <a16:creationId xmlns:a16="http://schemas.microsoft.com/office/drawing/2014/main" id="{74E0BA3C-2113-BE32-7A0B-CF4BEF7E936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495993" y="1201024"/>
            <a:ext cx="396055" cy="428160"/>
          </a:xfrm>
          <a:prstGeom prst="rect">
            <a:avLst/>
          </a:prstGeom>
        </p:spPr>
      </p:pic>
      <p:sp>
        <p:nvSpPr>
          <p:cNvPr id="41" name="ZoneTexte 40">
            <a:extLst>
              <a:ext uri="{FF2B5EF4-FFF2-40B4-BE49-F238E27FC236}">
                <a16:creationId xmlns:a16="http://schemas.microsoft.com/office/drawing/2014/main" id="{7451A23F-A42B-8FF8-DE3D-FB4A20D81397}"/>
              </a:ext>
            </a:extLst>
          </p:cNvPr>
          <p:cNvSpPr txBox="1"/>
          <p:nvPr/>
        </p:nvSpPr>
        <p:spPr>
          <a:xfrm>
            <a:off x="3678827" y="1088361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ENVIRONNEMENT</a:t>
            </a:r>
          </a:p>
        </p:txBody>
      </p:sp>
      <p:pic>
        <p:nvPicPr>
          <p:cNvPr id="42" name="Graphique 41">
            <a:extLst>
              <a:ext uri="{FF2B5EF4-FFF2-40B4-BE49-F238E27FC236}">
                <a16:creationId xmlns:a16="http://schemas.microsoft.com/office/drawing/2014/main" id="{AF42FEC1-CE2C-49B1-AC55-6697997F8CD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3412119" y="1203416"/>
            <a:ext cx="396055" cy="428160"/>
          </a:xfrm>
          <a:prstGeom prst="rect">
            <a:avLst/>
          </a:prstGeom>
        </p:spPr>
      </p:pic>
      <p:sp>
        <p:nvSpPr>
          <p:cNvPr id="43" name="ZoneTexte 42">
            <a:extLst>
              <a:ext uri="{FF2B5EF4-FFF2-40B4-BE49-F238E27FC236}">
                <a16:creationId xmlns:a16="http://schemas.microsoft.com/office/drawing/2014/main" id="{53859A7A-AEF8-C379-B136-ED8DE525C8BE}"/>
              </a:ext>
            </a:extLst>
          </p:cNvPr>
          <p:cNvSpPr txBox="1"/>
          <p:nvPr/>
        </p:nvSpPr>
        <p:spPr>
          <a:xfrm>
            <a:off x="6577775" y="1085969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ENVIRONNEMENT</a:t>
            </a:r>
          </a:p>
        </p:txBody>
      </p:sp>
      <p:pic>
        <p:nvPicPr>
          <p:cNvPr id="44" name="Graphique 43">
            <a:extLst>
              <a:ext uri="{FF2B5EF4-FFF2-40B4-BE49-F238E27FC236}">
                <a16:creationId xmlns:a16="http://schemas.microsoft.com/office/drawing/2014/main" id="{884E5A9E-5EC0-07BE-25DB-670FFAD5A47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6311067" y="1201024"/>
            <a:ext cx="396055" cy="428160"/>
          </a:xfrm>
          <a:prstGeom prst="rect">
            <a:avLst/>
          </a:prstGeom>
        </p:spPr>
      </p:pic>
      <p:sp>
        <p:nvSpPr>
          <p:cNvPr id="45" name="ZoneTexte 44">
            <a:extLst>
              <a:ext uri="{FF2B5EF4-FFF2-40B4-BE49-F238E27FC236}">
                <a16:creationId xmlns:a16="http://schemas.microsoft.com/office/drawing/2014/main" id="{73134714-4F0C-BD94-6EBC-213B2346F7A9}"/>
              </a:ext>
            </a:extLst>
          </p:cNvPr>
          <p:cNvSpPr txBox="1"/>
          <p:nvPr/>
        </p:nvSpPr>
        <p:spPr>
          <a:xfrm>
            <a:off x="9489483" y="1085969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ENVIRONNEMENT</a:t>
            </a:r>
          </a:p>
        </p:txBody>
      </p:sp>
      <p:pic>
        <p:nvPicPr>
          <p:cNvPr id="46" name="Graphique 45">
            <a:extLst>
              <a:ext uri="{FF2B5EF4-FFF2-40B4-BE49-F238E27FC236}">
                <a16:creationId xmlns:a16="http://schemas.microsoft.com/office/drawing/2014/main" id="{48C6F26A-5EEF-8E55-B759-44757711F2E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9222775" y="1201024"/>
            <a:ext cx="396055" cy="428160"/>
          </a:xfrm>
          <a:prstGeom prst="rect">
            <a:avLst/>
          </a:prstGeom>
        </p:spPr>
      </p:pic>
      <p:pic>
        <p:nvPicPr>
          <p:cNvPr id="48" name="Image 47">
            <a:extLst>
              <a:ext uri="{FF2B5EF4-FFF2-40B4-BE49-F238E27FC236}">
                <a16:creationId xmlns:a16="http://schemas.microsoft.com/office/drawing/2014/main" id="{003E3F60-C0C4-D999-F1DD-2235D6315E04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t="3780"/>
          <a:stretch>
            <a:fillRect/>
          </a:stretch>
        </p:blipFill>
        <p:spPr>
          <a:xfrm>
            <a:off x="9618830" y="3259540"/>
            <a:ext cx="1703458" cy="1661583"/>
          </a:xfrm>
          <a:prstGeom prst="rect">
            <a:avLst/>
          </a:prstGeom>
        </p:spPr>
      </p:pic>
      <p:pic>
        <p:nvPicPr>
          <p:cNvPr id="50" name="Image 49">
            <a:extLst>
              <a:ext uri="{FF2B5EF4-FFF2-40B4-BE49-F238E27FC236}">
                <a16:creationId xmlns:a16="http://schemas.microsoft.com/office/drawing/2014/main" id="{74645601-5EB6-46E6-4DB0-059BE23603A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618830" y="2866429"/>
            <a:ext cx="1703458" cy="313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2653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B1DDBA-DA83-D95A-33D9-C8C6837C3C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98A4940E-0ECD-F3C6-B354-46F692B41569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02804068-5980-607F-20C3-E30FF06FFF4B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D3217F5-76E5-F096-E192-C52584ADB83A}"/>
              </a:ext>
            </a:extLst>
          </p:cNvPr>
          <p:cNvSpPr txBox="1"/>
          <p:nvPr/>
        </p:nvSpPr>
        <p:spPr>
          <a:xfrm>
            <a:off x="370221" y="1953864"/>
            <a:ext cx="2691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accent6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PLANTER des haies dans les champs</a:t>
            </a:r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78C17727-4FB6-34D4-E0AC-80AA1F12F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F54403CC-C332-B644-744A-E86C481EAA36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5FA9671D-0F15-B3CB-9A8F-5A06A8F9C5A2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24322A4A-B02B-BAEB-3037-B4D0E9C42FDD}"/>
              </a:ext>
            </a:extLst>
          </p:cNvPr>
          <p:cNvSpPr txBox="1"/>
          <p:nvPr/>
        </p:nvSpPr>
        <p:spPr>
          <a:xfrm>
            <a:off x="3582025" y="1956452"/>
            <a:ext cx="2100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accent6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SOUTENIR les cultures durables</a:t>
            </a:r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4061B3ED-F1DD-ACCA-216B-B73FAB295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7FD05D3A-08D9-EF8A-D0A1-534D9B8050EE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50EDF9E5-5F82-F21C-F279-D2512C28B9DA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DC378B05-F908-68D3-EA80-7ABD4B7D1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639A65EC-84AA-2BB9-6162-7E1D74931F2A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E5297520-90AC-964E-7DC0-BACE15F3C393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DFCD9665-CD4E-E93D-153B-80BD5718A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sp>
        <p:nvSpPr>
          <p:cNvPr id="29" name="ZoneTexte 28">
            <a:extLst>
              <a:ext uri="{FF2B5EF4-FFF2-40B4-BE49-F238E27FC236}">
                <a16:creationId xmlns:a16="http://schemas.microsoft.com/office/drawing/2014/main" id="{D0DCF8F1-1E5C-3385-10CC-056BECF9D240}"/>
              </a:ext>
            </a:extLst>
          </p:cNvPr>
          <p:cNvSpPr txBox="1"/>
          <p:nvPr/>
        </p:nvSpPr>
        <p:spPr>
          <a:xfrm>
            <a:off x="4257305" y="4554815"/>
            <a:ext cx="16782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@Fraternités Ouvrières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E91021D1-973B-2D74-AB21-463B37EEFD6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69" r="1205"/>
          <a:stretch>
            <a:fillRect/>
          </a:stretch>
        </p:blipFill>
        <p:spPr>
          <a:xfrm>
            <a:off x="3379385" y="2986787"/>
            <a:ext cx="2495490" cy="186945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08E06619-52FC-7B02-6EDC-A58C36478E1E}"/>
              </a:ext>
            </a:extLst>
          </p:cNvPr>
          <p:cNvSpPr txBox="1"/>
          <p:nvPr/>
        </p:nvSpPr>
        <p:spPr>
          <a:xfrm>
            <a:off x="4307278" y="4554814"/>
            <a:ext cx="167822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@Fraternités Ouvrières</a:t>
            </a:r>
          </a:p>
        </p:txBody>
      </p:sp>
      <p:pic>
        <p:nvPicPr>
          <p:cNvPr id="8" name="Image 7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90C5568D-D56F-9DE9-04A8-724A7CD729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5" y="5338215"/>
            <a:ext cx="604083" cy="282174"/>
          </a:xfrm>
          <a:prstGeom prst="rect">
            <a:avLst/>
          </a:prstGeom>
        </p:spPr>
      </p:pic>
      <p:pic>
        <p:nvPicPr>
          <p:cNvPr id="15" name="Image 14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62C0A03E-3AF9-4840-1121-66119ACD43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23" name="Image 22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80D84530-3292-13A7-0536-AA04017542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24" name="Image 23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71E32A23-3A5E-A412-28C7-71556A375A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1C21FCF-75E4-5067-B08F-DCA1DB5CBF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9" r="36892"/>
          <a:stretch>
            <a:fillRect/>
          </a:stretch>
        </p:blipFill>
        <p:spPr>
          <a:xfrm>
            <a:off x="718048" y="2841926"/>
            <a:ext cx="1995910" cy="215917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90E20BD-3AE4-D8CD-920D-EDB9FCA660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898" y="5242830"/>
            <a:ext cx="459104" cy="459104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433D69F9-D6B2-FEC1-890B-7950E77190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742" y="5249750"/>
            <a:ext cx="459104" cy="459104"/>
          </a:xfrm>
          <a:prstGeom prst="rect">
            <a:avLst/>
          </a:prstGeom>
        </p:spPr>
      </p:pic>
      <p:sp>
        <p:nvSpPr>
          <p:cNvPr id="26" name="ZoneTexte 25">
            <a:extLst>
              <a:ext uri="{FF2B5EF4-FFF2-40B4-BE49-F238E27FC236}">
                <a16:creationId xmlns:a16="http://schemas.microsoft.com/office/drawing/2014/main" id="{BD343750-F9F7-D635-FFA7-3FA43BBF6B82}"/>
              </a:ext>
            </a:extLst>
          </p:cNvPr>
          <p:cNvSpPr txBox="1"/>
          <p:nvPr/>
        </p:nvSpPr>
        <p:spPr>
          <a:xfrm>
            <a:off x="762701" y="1085969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ENVIRONNEMENT</a:t>
            </a:r>
          </a:p>
        </p:txBody>
      </p:sp>
      <p:pic>
        <p:nvPicPr>
          <p:cNvPr id="30" name="Graphique 29">
            <a:extLst>
              <a:ext uri="{FF2B5EF4-FFF2-40B4-BE49-F238E27FC236}">
                <a16:creationId xmlns:a16="http://schemas.microsoft.com/office/drawing/2014/main" id="{F19C0221-1538-5E8C-B9D6-0482DF7CD64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495993" y="1201024"/>
            <a:ext cx="396055" cy="428160"/>
          </a:xfrm>
          <a:prstGeom prst="rect">
            <a:avLst/>
          </a:prstGeom>
        </p:spPr>
      </p:pic>
      <p:sp>
        <p:nvSpPr>
          <p:cNvPr id="32" name="ZoneTexte 31">
            <a:extLst>
              <a:ext uri="{FF2B5EF4-FFF2-40B4-BE49-F238E27FC236}">
                <a16:creationId xmlns:a16="http://schemas.microsoft.com/office/drawing/2014/main" id="{10FD2C02-59E8-14A9-6C18-2C4FE0A3FBC4}"/>
              </a:ext>
            </a:extLst>
          </p:cNvPr>
          <p:cNvSpPr txBox="1"/>
          <p:nvPr/>
        </p:nvSpPr>
        <p:spPr>
          <a:xfrm>
            <a:off x="3680573" y="1080987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ENVIRONNEMENT</a:t>
            </a:r>
          </a:p>
        </p:txBody>
      </p:sp>
      <p:pic>
        <p:nvPicPr>
          <p:cNvPr id="33" name="Graphique 32">
            <a:extLst>
              <a:ext uri="{FF2B5EF4-FFF2-40B4-BE49-F238E27FC236}">
                <a16:creationId xmlns:a16="http://schemas.microsoft.com/office/drawing/2014/main" id="{015E45C3-6B13-42DA-0044-8A0782A2509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3413865" y="1196042"/>
            <a:ext cx="396055" cy="428160"/>
          </a:xfrm>
          <a:prstGeom prst="rect">
            <a:avLst/>
          </a:prstGeom>
        </p:spPr>
      </p:pic>
      <p:sp>
        <p:nvSpPr>
          <p:cNvPr id="34" name="ZoneTexte 33">
            <a:extLst>
              <a:ext uri="{FF2B5EF4-FFF2-40B4-BE49-F238E27FC236}">
                <a16:creationId xmlns:a16="http://schemas.microsoft.com/office/drawing/2014/main" id="{9D57DC50-713D-3C8F-17A3-B51FFDB87762}"/>
              </a:ext>
            </a:extLst>
          </p:cNvPr>
          <p:cNvSpPr txBox="1"/>
          <p:nvPr/>
        </p:nvSpPr>
        <p:spPr>
          <a:xfrm>
            <a:off x="6583583" y="1080987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ENVIRONNEMENT</a:t>
            </a:r>
          </a:p>
        </p:txBody>
      </p:sp>
      <p:pic>
        <p:nvPicPr>
          <p:cNvPr id="35" name="Graphique 34">
            <a:extLst>
              <a:ext uri="{FF2B5EF4-FFF2-40B4-BE49-F238E27FC236}">
                <a16:creationId xmlns:a16="http://schemas.microsoft.com/office/drawing/2014/main" id="{B43DC202-7A75-8B45-3678-6C78722331A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316875" y="1196042"/>
            <a:ext cx="396055" cy="428160"/>
          </a:xfrm>
          <a:prstGeom prst="rect">
            <a:avLst/>
          </a:prstGeom>
        </p:spPr>
      </p:pic>
      <p:sp>
        <p:nvSpPr>
          <p:cNvPr id="36" name="ZoneTexte 35">
            <a:extLst>
              <a:ext uri="{FF2B5EF4-FFF2-40B4-BE49-F238E27FC236}">
                <a16:creationId xmlns:a16="http://schemas.microsoft.com/office/drawing/2014/main" id="{E4660518-1FCF-7F91-B876-D19949EA4055}"/>
              </a:ext>
            </a:extLst>
          </p:cNvPr>
          <p:cNvSpPr txBox="1"/>
          <p:nvPr/>
        </p:nvSpPr>
        <p:spPr>
          <a:xfrm>
            <a:off x="9498715" y="1080987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ENVIRONNEMENT</a:t>
            </a:r>
          </a:p>
        </p:txBody>
      </p:sp>
      <p:pic>
        <p:nvPicPr>
          <p:cNvPr id="37" name="Graphique 36">
            <a:extLst>
              <a:ext uri="{FF2B5EF4-FFF2-40B4-BE49-F238E27FC236}">
                <a16:creationId xmlns:a16="http://schemas.microsoft.com/office/drawing/2014/main" id="{276FFF80-061B-D590-9B3E-5E43C4AFDD7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9232007" y="1196042"/>
            <a:ext cx="396055" cy="42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3401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564A21-A11B-86DF-3FA6-BE07058C06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4629A14B-3A95-D3BD-4B04-4DD6E1DC297B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EB4E4279-F11B-E7B9-DF26-11908E04B934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C7802FF-B99D-4A41-C235-29841B5C3915}"/>
              </a:ext>
            </a:extLst>
          </p:cNvPr>
          <p:cNvSpPr txBox="1"/>
          <p:nvPr/>
        </p:nvSpPr>
        <p:spPr>
          <a:xfrm>
            <a:off x="370221" y="1953864"/>
            <a:ext cx="26915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INSTALLER des abris vélos sécurisés</a:t>
            </a:r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AB54F2EC-1708-8B6A-A9FA-D2451BC370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E6554AF1-27E9-D018-51C7-BBF98E425093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14603F6A-510A-1EF4-35B1-8DB6AE5D8EF4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328AD747-56CB-013F-6974-04B1D0B588D0}"/>
              </a:ext>
            </a:extLst>
          </p:cNvPr>
          <p:cNvSpPr txBox="1"/>
          <p:nvPr/>
        </p:nvSpPr>
        <p:spPr>
          <a:xfrm>
            <a:off x="3379385" y="1960784"/>
            <a:ext cx="24954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AMÉNAGER des </a:t>
            </a:r>
          </a:p>
          <a:p>
            <a:pPr algn="ctr"/>
            <a:r>
              <a:rPr lang="fr-BE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zones cyclables</a:t>
            </a:r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684DBD31-D815-7A9E-3938-10790F21C8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CBA05194-1C0A-1826-C5A8-943FA147B754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459A584D-AE00-C349-F23D-C82E0E69CBEB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B5C48B70-CC5D-8D8E-1AA9-B2EF5E7D87A0}"/>
              </a:ext>
            </a:extLst>
          </p:cNvPr>
          <p:cNvSpPr txBox="1"/>
          <p:nvPr/>
        </p:nvSpPr>
        <p:spPr>
          <a:xfrm>
            <a:off x="6084308" y="1953796"/>
            <a:ext cx="29038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METTRE À DISPOSITION des voitures partagées</a:t>
            </a:r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7570FB23-10D6-A2BD-0DB1-33C8DF834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459C5D8A-2D22-935B-7774-C839492DA540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D0EB2EFE-C5B0-FA8D-E749-498A9603B533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067DFA6E-A565-A7B8-F0CA-01B8695C4A42}"/>
              </a:ext>
            </a:extLst>
          </p:cNvPr>
          <p:cNvSpPr txBox="1"/>
          <p:nvPr/>
        </p:nvSpPr>
        <p:spPr>
          <a:xfrm>
            <a:off x="8809704" y="1953863"/>
            <a:ext cx="31804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CÉLÉBRER une journée </a:t>
            </a:r>
          </a:p>
          <a:p>
            <a:pPr algn="ctr"/>
            <a:r>
              <a:rPr lang="fr-BE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 la mobilité</a:t>
            </a:r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31E51CA7-6126-EF0D-7E2C-EC285F2A4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pic>
        <p:nvPicPr>
          <p:cNvPr id="44" name="Image 43">
            <a:extLst>
              <a:ext uri="{FF2B5EF4-FFF2-40B4-BE49-F238E27FC236}">
                <a16:creationId xmlns:a16="http://schemas.microsoft.com/office/drawing/2014/main" id="{7C214178-5C0E-B839-949A-4AD729F0A1B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50" t="28592" r="42124" b="2305"/>
          <a:stretch>
            <a:fillRect/>
          </a:stretch>
        </p:blipFill>
        <p:spPr>
          <a:xfrm>
            <a:off x="3455141" y="2705690"/>
            <a:ext cx="2343977" cy="2403451"/>
          </a:xfrm>
          <a:prstGeom prst="rect">
            <a:avLst/>
          </a:prstGeom>
        </p:spPr>
      </p:pic>
      <p:pic>
        <p:nvPicPr>
          <p:cNvPr id="46" name="Image 45" descr="Une image contenant texte, plein air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id="{AC442230-5376-56E1-4FA2-0F30CFCBC3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42" r="20319"/>
          <a:stretch>
            <a:fillRect/>
          </a:stretch>
        </p:blipFill>
        <p:spPr>
          <a:xfrm>
            <a:off x="6412726" y="2705690"/>
            <a:ext cx="2246998" cy="2426336"/>
          </a:xfrm>
          <a:prstGeom prst="rect">
            <a:avLst/>
          </a:prstGeom>
        </p:spPr>
      </p:pic>
      <p:pic>
        <p:nvPicPr>
          <p:cNvPr id="8" name="Image 7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C45BA276-A774-88E1-7F72-07CEC23BD1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90" y="5329557"/>
            <a:ext cx="604083" cy="282174"/>
          </a:xfrm>
          <a:prstGeom prst="rect">
            <a:avLst/>
          </a:prstGeom>
        </p:spPr>
      </p:pic>
      <p:pic>
        <p:nvPicPr>
          <p:cNvPr id="9" name="Image 8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7575976C-1389-0764-2652-68B8EFB830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10" name="Image 9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BBD3DE4F-9FDD-78D1-22F7-C559C57E30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12" name="Image 11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29E98454-8E28-77FB-6523-3030F57FF3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3B1D0566-59BC-46CD-36C8-A11C29AE71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5" b="9147"/>
          <a:stretch>
            <a:fillRect/>
          </a:stretch>
        </p:blipFill>
        <p:spPr>
          <a:xfrm>
            <a:off x="631271" y="2705690"/>
            <a:ext cx="2169464" cy="2401948"/>
          </a:xfrm>
          <a:prstGeom prst="rect">
            <a:avLst/>
          </a:prstGeom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E1ED11E1-A2EA-B073-9A24-F750D54433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599" y="5241092"/>
            <a:ext cx="459104" cy="459104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587205BA-4B6A-BA4A-EEC2-0398E572740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511" y="5249750"/>
            <a:ext cx="459104" cy="459104"/>
          </a:xfrm>
          <a:prstGeom prst="rect">
            <a:avLst/>
          </a:prstGeom>
        </p:spPr>
      </p:pic>
      <p:pic>
        <p:nvPicPr>
          <p:cNvPr id="34" name="Image 33">
            <a:extLst>
              <a:ext uri="{FF2B5EF4-FFF2-40B4-BE49-F238E27FC236}">
                <a16:creationId xmlns:a16="http://schemas.microsoft.com/office/drawing/2014/main" id="{9C3035E1-F104-10C3-A62D-2509E3D4BB5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489" y="5245687"/>
            <a:ext cx="461515" cy="461515"/>
          </a:xfrm>
          <a:prstGeom prst="rect">
            <a:avLst/>
          </a:prstGeom>
        </p:spPr>
      </p:pic>
      <p:pic>
        <p:nvPicPr>
          <p:cNvPr id="36" name="Image 35">
            <a:extLst>
              <a:ext uri="{FF2B5EF4-FFF2-40B4-BE49-F238E27FC236}">
                <a16:creationId xmlns:a16="http://schemas.microsoft.com/office/drawing/2014/main" id="{8B80C8E2-63DC-77DF-8C31-CF815A3FC37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530" y="3185483"/>
            <a:ext cx="2109227" cy="1466750"/>
          </a:xfrm>
          <a:prstGeom prst="rect">
            <a:avLst/>
          </a:prstGeom>
        </p:spPr>
      </p:pic>
      <p:pic>
        <p:nvPicPr>
          <p:cNvPr id="37" name="Image 36">
            <a:extLst>
              <a:ext uri="{FF2B5EF4-FFF2-40B4-BE49-F238E27FC236}">
                <a16:creationId xmlns:a16="http://schemas.microsoft.com/office/drawing/2014/main" id="{822DB0AD-4199-ADF4-7D45-6EBDEACF654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8762" y="5241092"/>
            <a:ext cx="459104" cy="459104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93CD4BFB-4656-E70A-26F4-5EF84106F061}"/>
              </a:ext>
            </a:extLst>
          </p:cNvPr>
          <p:cNvSpPr txBox="1"/>
          <p:nvPr/>
        </p:nvSpPr>
        <p:spPr>
          <a:xfrm>
            <a:off x="805240" y="1085633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MOBILITÉ</a:t>
            </a:r>
          </a:p>
        </p:txBody>
      </p:sp>
      <p:pic>
        <p:nvPicPr>
          <p:cNvPr id="20" name="Graphique 19">
            <a:extLst>
              <a:ext uri="{FF2B5EF4-FFF2-40B4-BE49-F238E27FC236}">
                <a16:creationId xmlns:a16="http://schemas.microsoft.com/office/drawing/2014/main" id="{3B13B43C-F523-A88A-22D1-CF218668C90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543825" y="1185337"/>
            <a:ext cx="720690" cy="422197"/>
          </a:xfrm>
          <a:prstGeom prst="rect">
            <a:avLst/>
          </a:prstGeom>
        </p:spPr>
      </p:pic>
      <p:sp>
        <p:nvSpPr>
          <p:cNvPr id="23" name="ZoneTexte 22">
            <a:extLst>
              <a:ext uri="{FF2B5EF4-FFF2-40B4-BE49-F238E27FC236}">
                <a16:creationId xmlns:a16="http://schemas.microsoft.com/office/drawing/2014/main" id="{0B935969-6E18-5421-C595-523B1188A263}"/>
              </a:ext>
            </a:extLst>
          </p:cNvPr>
          <p:cNvSpPr txBox="1"/>
          <p:nvPr/>
        </p:nvSpPr>
        <p:spPr>
          <a:xfrm>
            <a:off x="3721055" y="1104079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MOBILITÉ</a:t>
            </a:r>
          </a:p>
        </p:txBody>
      </p:sp>
      <p:pic>
        <p:nvPicPr>
          <p:cNvPr id="29" name="Graphique 28">
            <a:extLst>
              <a:ext uri="{FF2B5EF4-FFF2-40B4-BE49-F238E27FC236}">
                <a16:creationId xmlns:a16="http://schemas.microsoft.com/office/drawing/2014/main" id="{F66E2129-5419-BA24-2359-CB776492D07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3459640" y="1203783"/>
            <a:ext cx="720690" cy="422197"/>
          </a:xfrm>
          <a:prstGeom prst="rect">
            <a:avLst/>
          </a:prstGeom>
        </p:spPr>
      </p:pic>
      <p:sp>
        <p:nvSpPr>
          <p:cNvPr id="33" name="ZoneTexte 32">
            <a:extLst>
              <a:ext uri="{FF2B5EF4-FFF2-40B4-BE49-F238E27FC236}">
                <a16:creationId xmlns:a16="http://schemas.microsoft.com/office/drawing/2014/main" id="{514CDAE4-6F48-BAA9-1C88-F524DE7BC3C4}"/>
              </a:ext>
            </a:extLst>
          </p:cNvPr>
          <p:cNvSpPr txBox="1"/>
          <p:nvPr/>
        </p:nvSpPr>
        <p:spPr>
          <a:xfrm>
            <a:off x="6626036" y="1085633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MOBILITÉ</a:t>
            </a:r>
          </a:p>
        </p:txBody>
      </p:sp>
      <p:pic>
        <p:nvPicPr>
          <p:cNvPr id="35" name="Graphique 34">
            <a:extLst>
              <a:ext uri="{FF2B5EF4-FFF2-40B4-BE49-F238E27FC236}">
                <a16:creationId xmlns:a16="http://schemas.microsoft.com/office/drawing/2014/main" id="{92C4A4D6-5488-EB27-D676-0C1CB4D6F2F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6364621" y="1185337"/>
            <a:ext cx="720690" cy="422197"/>
          </a:xfrm>
          <a:prstGeom prst="rect">
            <a:avLst/>
          </a:prstGeom>
        </p:spPr>
      </p:pic>
      <p:sp>
        <p:nvSpPr>
          <p:cNvPr id="38" name="ZoneTexte 37">
            <a:extLst>
              <a:ext uri="{FF2B5EF4-FFF2-40B4-BE49-F238E27FC236}">
                <a16:creationId xmlns:a16="http://schemas.microsoft.com/office/drawing/2014/main" id="{8DDF2FAF-C55C-03A4-8A5F-254743C92CE3}"/>
              </a:ext>
            </a:extLst>
          </p:cNvPr>
          <p:cNvSpPr txBox="1"/>
          <p:nvPr/>
        </p:nvSpPr>
        <p:spPr>
          <a:xfrm>
            <a:off x="9526418" y="1105815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MOBILITÉ</a:t>
            </a:r>
          </a:p>
        </p:txBody>
      </p:sp>
      <p:pic>
        <p:nvPicPr>
          <p:cNvPr id="39" name="Graphique 38">
            <a:extLst>
              <a:ext uri="{FF2B5EF4-FFF2-40B4-BE49-F238E27FC236}">
                <a16:creationId xmlns:a16="http://schemas.microsoft.com/office/drawing/2014/main" id="{839A45A9-8847-EBA8-6D00-C1055ADFA1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9265003" y="1205519"/>
            <a:ext cx="720690" cy="422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1623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00105E-B55F-996D-D4C6-2B9EF8E98E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0E8DA4B7-43C2-B1F6-30EB-EAC65870D979}"/>
              </a:ext>
            </a:extLst>
          </p:cNvPr>
          <p:cNvSpPr/>
          <p:nvPr/>
        </p:nvSpPr>
        <p:spPr>
          <a:xfrm>
            <a:off x="343227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Rectangle : coins arrondis 3">
            <a:extLst>
              <a:ext uri="{FF2B5EF4-FFF2-40B4-BE49-F238E27FC236}">
                <a16:creationId xmlns:a16="http://schemas.microsoft.com/office/drawing/2014/main" id="{8DBEC5DA-F250-39C8-A31E-963434BBA48C}"/>
              </a:ext>
            </a:extLst>
          </p:cNvPr>
          <p:cNvSpPr>
            <a:spLocks noChangeAspect="1"/>
          </p:cNvSpPr>
          <p:nvPr/>
        </p:nvSpPr>
        <p:spPr>
          <a:xfrm>
            <a:off x="348577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FFFBB3BC-661E-AA18-6C04-C2DF4629DCCF}"/>
              </a:ext>
            </a:extLst>
          </p:cNvPr>
          <p:cNvSpPr txBox="1"/>
          <p:nvPr/>
        </p:nvSpPr>
        <p:spPr>
          <a:xfrm>
            <a:off x="805240" y="1085633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MOBILITÉ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34B2219-9CC4-CC85-25FD-3B8E5C13C92A}"/>
              </a:ext>
            </a:extLst>
          </p:cNvPr>
          <p:cNvSpPr txBox="1"/>
          <p:nvPr/>
        </p:nvSpPr>
        <p:spPr>
          <a:xfrm>
            <a:off x="370221" y="1953864"/>
            <a:ext cx="26915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DÉVELOPPER un Point Vélo à la gare</a:t>
            </a:r>
          </a:p>
          <a:p>
            <a:pPr algn="ctr"/>
            <a:endParaRPr lang="fr-BE" b="1" dirty="0">
              <a:solidFill>
                <a:schemeClr val="accent2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 6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053937E1-E949-091F-A5BF-25E96934E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228" y="5242830"/>
            <a:ext cx="514967" cy="459104"/>
          </a:xfrm>
          <a:prstGeom prst="rect">
            <a:avLst/>
          </a:prstGeom>
        </p:spPr>
      </p:pic>
      <p:sp>
        <p:nvSpPr>
          <p:cNvPr id="13" name="Rectangle : coins arrondis 15">
            <a:extLst>
              <a:ext uri="{FF2B5EF4-FFF2-40B4-BE49-F238E27FC236}">
                <a16:creationId xmlns:a16="http://schemas.microsoft.com/office/drawing/2014/main" id="{AF1F49F8-9488-4058-9FC4-283864A8B7D6}"/>
              </a:ext>
            </a:extLst>
          </p:cNvPr>
          <p:cNvSpPr/>
          <p:nvPr/>
        </p:nvSpPr>
        <p:spPr>
          <a:xfrm>
            <a:off x="3254840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4" name="Rectangle : coins arrondis 3">
            <a:extLst>
              <a:ext uri="{FF2B5EF4-FFF2-40B4-BE49-F238E27FC236}">
                <a16:creationId xmlns:a16="http://schemas.microsoft.com/office/drawing/2014/main" id="{500D2678-A962-FF50-8035-4113F28AC827}"/>
              </a:ext>
            </a:extLst>
          </p:cNvPr>
          <p:cNvSpPr>
            <a:spLocks noChangeAspect="1"/>
          </p:cNvSpPr>
          <p:nvPr/>
        </p:nvSpPr>
        <p:spPr>
          <a:xfrm>
            <a:off x="3260190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84F0BD32-45F0-1183-1AFA-189750A303CC}"/>
              </a:ext>
            </a:extLst>
          </p:cNvPr>
          <p:cNvSpPr txBox="1"/>
          <p:nvPr/>
        </p:nvSpPr>
        <p:spPr>
          <a:xfrm>
            <a:off x="3379385" y="1960784"/>
            <a:ext cx="24954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OUVRIR une gare </a:t>
            </a:r>
          </a:p>
          <a:p>
            <a:pPr algn="ctr"/>
            <a:r>
              <a:rPr lang="fr-BE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des bus </a:t>
            </a:r>
          </a:p>
        </p:txBody>
      </p:sp>
      <p:pic>
        <p:nvPicPr>
          <p:cNvPr id="19" name="Image 18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A5511C28-E3B3-673C-6DF6-6034E2D28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41" y="5242830"/>
            <a:ext cx="514967" cy="459104"/>
          </a:xfrm>
          <a:prstGeom prst="rect">
            <a:avLst/>
          </a:prstGeom>
        </p:spPr>
      </p:pic>
      <p:sp>
        <p:nvSpPr>
          <p:cNvPr id="21" name="Rectangle : coins arrondis 15">
            <a:extLst>
              <a:ext uri="{FF2B5EF4-FFF2-40B4-BE49-F238E27FC236}">
                <a16:creationId xmlns:a16="http://schemas.microsoft.com/office/drawing/2014/main" id="{19EEEE25-C465-3F7A-53B6-3A01BBC2B0D4}"/>
              </a:ext>
            </a:extLst>
          </p:cNvPr>
          <p:cNvSpPr/>
          <p:nvPr/>
        </p:nvSpPr>
        <p:spPr>
          <a:xfrm>
            <a:off x="6164023" y="98992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2" name="Rectangle : coins arrondis 3">
            <a:extLst>
              <a:ext uri="{FF2B5EF4-FFF2-40B4-BE49-F238E27FC236}">
                <a16:creationId xmlns:a16="http://schemas.microsoft.com/office/drawing/2014/main" id="{196776BB-8C3D-91C7-88A1-5DC38FA81EF2}"/>
              </a:ext>
            </a:extLst>
          </p:cNvPr>
          <p:cNvSpPr>
            <a:spLocks noChangeAspect="1"/>
          </p:cNvSpPr>
          <p:nvPr/>
        </p:nvSpPr>
        <p:spPr>
          <a:xfrm>
            <a:off x="6169373" y="98300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25" name="Image 24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F85DFF90-9CB4-5507-4CAD-C93EDB75E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024" y="5249750"/>
            <a:ext cx="514967" cy="459104"/>
          </a:xfrm>
          <a:prstGeom prst="rect">
            <a:avLst/>
          </a:prstGeom>
        </p:spPr>
      </p:pic>
      <p:sp>
        <p:nvSpPr>
          <p:cNvPr id="27" name="Rectangle : coins arrondis 15">
            <a:extLst>
              <a:ext uri="{FF2B5EF4-FFF2-40B4-BE49-F238E27FC236}">
                <a16:creationId xmlns:a16="http://schemas.microsoft.com/office/drawing/2014/main" id="{120BE968-C19B-82A6-0AE9-5E4696297225}"/>
              </a:ext>
            </a:extLst>
          </p:cNvPr>
          <p:cNvSpPr/>
          <p:nvPr/>
        </p:nvSpPr>
        <p:spPr>
          <a:xfrm>
            <a:off x="9067856" y="983004"/>
            <a:ext cx="2745552" cy="838422"/>
          </a:xfrm>
          <a:custGeom>
            <a:avLst/>
            <a:gdLst>
              <a:gd name="connsiteX0" fmla="*/ 0 w 2736000"/>
              <a:gd name="connsiteY0" fmla="*/ 153495 h 920952"/>
              <a:gd name="connsiteX1" fmla="*/ 153495 w 2736000"/>
              <a:gd name="connsiteY1" fmla="*/ 0 h 920952"/>
              <a:gd name="connsiteX2" fmla="*/ 2582505 w 2736000"/>
              <a:gd name="connsiteY2" fmla="*/ 0 h 920952"/>
              <a:gd name="connsiteX3" fmla="*/ 2736000 w 2736000"/>
              <a:gd name="connsiteY3" fmla="*/ 153495 h 920952"/>
              <a:gd name="connsiteX4" fmla="*/ 2736000 w 2736000"/>
              <a:gd name="connsiteY4" fmla="*/ 767457 h 920952"/>
              <a:gd name="connsiteX5" fmla="*/ 2582505 w 2736000"/>
              <a:gd name="connsiteY5" fmla="*/ 920952 h 920952"/>
              <a:gd name="connsiteX6" fmla="*/ 153495 w 2736000"/>
              <a:gd name="connsiteY6" fmla="*/ 920952 h 920952"/>
              <a:gd name="connsiteX7" fmla="*/ 0 w 2736000"/>
              <a:gd name="connsiteY7" fmla="*/ 767457 h 920952"/>
              <a:gd name="connsiteX8" fmla="*/ 0 w 2736000"/>
              <a:gd name="connsiteY8" fmla="*/ 153495 h 920952"/>
              <a:gd name="connsiteX0" fmla="*/ 14729 w 2750729"/>
              <a:gd name="connsiteY0" fmla="*/ 153495 h 930096"/>
              <a:gd name="connsiteX1" fmla="*/ 168224 w 2750729"/>
              <a:gd name="connsiteY1" fmla="*/ 0 h 930096"/>
              <a:gd name="connsiteX2" fmla="*/ 2597234 w 2750729"/>
              <a:gd name="connsiteY2" fmla="*/ 0 h 930096"/>
              <a:gd name="connsiteX3" fmla="*/ 2750729 w 2750729"/>
              <a:gd name="connsiteY3" fmla="*/ 153495 h 930096"/>
              <a:gd name="connsiteX4" fmla="*/ 2750729 w 2750729"/>
              <a:gd name="connsiteY4" fmla="*/ 767457 h 930096"/>
              <a:gd name="connsiteX5" fmla="*/ 2597234 w 2750729"/>
              <a:gd name="connsiteY5" fmla="*/ 920952 h 930096"/>
              <a:gd name="connsiteX6" fmla="*/ 49352 w 2750729"/>
              <a:gd name="connsiteY6" fmla="*/ 930096 h 930096"/>
              <a:gd name="connsiteX7" fmla="*/ 14729 w 2750729"/>
              <a:gd name="connsiteY7" fmla="*/ 767457 h 930096"/>
              <a:gd name="connsiteX8" fmla="*/ 14729 w 2750729"/>
              <a:gd name="connsiteY8" fmla="*/ 153495 h 930096"/>
              <a:gd name="connsiteX0" fmla="*/ 40318 w 2776318"/>
              <a:gd name="connsiteY0" fmla="*/ 153495 h 930096"/>
              <a:gd name="connsiteX1" fmla="*/ 193813 w 2776318"/>
              <a:gd name="connsiteY1" fmla="*/ 0 h 930096"/>
              <a:gd name="connsiteX2" fmla="*/ 2622823 w 2776318"/>
              <a:gd name="connsiteY2" fmla="*/ 0 h 930096"/>
              <a:gd name="connsiteX3" fmla="*/ 2776318 w 2776318"/>
              <a:gd name="connsiteY3" fmla="*/ 153495 h 930096"/>
              <a:gd name="connsiteX4" fmla="*/ 2776318 w 2776318"/>
              <a:gd name="connsiteY4" fmla="*/ 767457 h 930096"/>
              <a:gd name="connsiteX5" fmla="*/ 2622823 w 2776318"/>
              <a:gd name="connsiteY5" fmla="*/ 920952 h 930096"/>
              <a:gd name="connsiteX6" fmla="*/ 36781 w 2776318"/>
              <a:gd name="connsiteY6" fmla="*/ 930096 h 930096"/>
              <a:gd name="connsiteX7" fmla="*/ 40318 w 2776318"/>
              <a:gd name="connsiteY7" fmla="*/ 767457 h 930096"/>
              <a:gd name="connsiteX8" fmla="*/ 40318 w 2776318"/>
              <a:gd name="connsiteY8" fmla="*/ 153495 h 930096"/>
              <a:gd name="connsiteX0" fmla="*/ 8 w 2736008"/>
              <a:gd name="connsiteY0" fmla="*/ 153495 h 930096"/>
              <a:gd name="connsiteX1" fmla="*/ 153503 w 2736008"/>
              <a:gd name="connsiteY1" fmla="*/ 0 h 930096"/>
              <a:gd name="connsiteX2" fmla="*/ 2582513 w 2736008"/>
              <a:gd name="connsiteY2" fmla="*/ 0 h 930096"/>
              <a:gd name="connsiteX3" fmla="*/ 2736008 w 2736008"/>
              <a:gd name="connsiteY3" fmla="*/ 153495 h 930096"/>
              <a:gd name="connsiteX4" fmla="*/ 2736008 w 2736008"/>
              <a:gd name="connsiteY4" fmla="*/ 767457 h 930096"/>
              <a:gd name="connsiteX5" fmla="*/ 2582513 w 2736008"/>
              <a:gd name="connsiteY5" fmla="*/ 920952 h 930096"/>
              <a:gd name="connsiteX6" fmla="*/ 82332 w 2736008"/>
              <a:gd name="connsiteY6" fmla="*/ 930096 h 930096"/>
              <a:gd name="connsiteX7" fmla="*/ 8 w 2736008"/>
              <a:gd name="connsiteY7" fmla="*/ 767457 h 930096"/>
              <a:gd name="connsiteX8" fmla="*/ 8 w 2736008"/>
              <a:gd name="connsiteY8" fmla="*/ 153495 h 930096"/>
              <a:gd name="connsiteX0" fmla="*/ 28620 w 2764620"/>
              <a:gd name="connsiteY0" fmla="*/ 153495 h 930894"/>
              <a:gd name="connsiteX1" fmla="*/ 182115 w 2764620"/>
              <a:gd name="connsiteY1" fmla="*/ 0 h 930894"/>
              <a:gd name="connsiteX2" fmla="*/ 2611125 w 2764620"/>
              <a:gd name="connsiteY2" fmla="*/ 0 h 930894"/>
              <a:gd name="connsiteX3" fmla="*/ 2764620 w 2764620"/>
              <a:gd name="connsiteY3" fmla="*/ 153495 h 930894"/>
              <a:gd name="connsiteX4" fmla="*/ 2764620 w 2764620"/>
              <a:gd name="connsiteY4" fmla="*/ 767457 h 930894"/>
              <a:gd name="connsiteX5" fmla="*/ 2611125 w 2764620"/>
              <a:gd name="connsiteY5" fmla="*/ 920952 h 930894"/>
              <a:gd name="connsiteX6" fmla="*/ 110944 w 2764620"/>
              <a:gd name="connsiteY6" fmla="*/ 930096 h 930894"/>
              <a:gd name="connsiteX7" fmla="*/ 0 w 2764620"/>
              <a:gd name="connsiteY7" fmla="*/ 858897 h 930894"/>
              <a:gd name="connsiteX8" fmla="*/ 28620 w 276462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82324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582505 w 2736000"/>
              <a:gd name="connsiteY5" fmla="*/ 92095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9054"/>
              <a:gd name="connsiteY0" fmla="*/ 153495 h 930894"/>
              <a:gd name="connsiteX1" fmla="*/ 153495 w 2749054"/>
              <a:gd name="connsiteY1" fmla="*/ 0 h 930894"/>
              <a:gd name="connsiteX2" fmla="*/ 2582505 w 2749054"/>
              <a:gd name="connsiteY2" fmla="*/ 0 h 930894"/>
              <a:gd name="connsiteX3" fmla="*/ 2736000 w 2749054"/>
              <a:gd name="connsiteY3" fmla="*/ 153495 h 930894"/>
              <a:gd name="connsiteX4" fmla="*/ 2736000 w 2749054"/>
              <a:gd name="connsiteY4" fmla="*/ 767457 h 930894"/>
              <a:gd name="connsiteX5" fmla="*/ 2698339 w 2749054"/>
              <a:gd name="connsiteY5" fmla="*/ 923098 h 930894"/>
              <a:gd name="connsiteX6" fmla="*/ 100276 w 2749054"/>
              <a:gd name="connsiteY6" fmla="*/ 930096 h 930894"/>
              <a:gd name="connsiteX7" fmla="*/ 19080 w 2749054"/>
              <a:gd name="connsiteY7" fmla="*/ 858897 h 930894"/>
              <a:gd name="connsiteX8" fmla="*/ 0 w 2749054"/>
              <a:gd name="connsiteY8" fmla="*/ 153495 h 930894"/>
              <a:gd name="connsiteX0" fmla="*/ 0 w 2739862"/>
              <a:gd name="connsiteY0" fmla="*/ 153495 h 930894"/>
              <a:gd name="connsiteX1" fmla="*/ 153495 w 2739862"/>
              <a:gd name="connsiteY1" fmla="*/ 0 h 930894"/>
              <a:gd name="connsiteX2" fmla="*/ 2582505 w 2739862"/>
              <a:gd name="connsiteY2" fmla="*/ 0 h 930894"/>
              <a:gd name="connsiteX3" fmla="*/ 2736000 w 2739862"/>
              <a:gd name="connsiteY3" fmla="*/ 153495 h 930894"/>
              <a:gd name="connsiteX4" fmla="*/ 2736000 w 2739862"/>
              <a:gd name="connsiteY4" fmla="*/ 767457 h 930894"/>
              <a:gd name="connsiteX5" fmla="*/ 2677548 w 2739862"/>
              <a:gd name="connsiteY5" fmla="*/ 923098 h 930894"/>
              <a:gd name="connsiteX6" fmla="*/ 100276 w 2739862"/>
              <a:gd name="connsiteY6" fmla="*/ 930096 h 930894"/>
              <a:gd name="connsiteX7" fmla="*/ 19080 w 2739862"/>
              <a:gd name="connsiteY7" fmla="*/ 858897 h 930894"/>
              <a:gd name="connsiteX8" fmla="*/ 0 w 2739862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6000 w 2736000"/>
              <a:gd name="connsiteY4" fmla="*/ 767457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44910"/>
              <a:gd name="connsiteY0" fmla="*/ 153495 h 930894"/>
              <a:gd name="connsiteX1" fmla="*/ 153495 w 2744910"/>
              <a:gd name="connsiteY1" fmla="*/ 0 h 930894"/>
              <a:gd name="connsiteX2" fmla="*/ 2582505 w 2744910"/>
              <a:gd name="connsiteY2" fmla="*/ 0 h 930894"/>
              <a:gd name="connsiteX3" fmla="*/ 2736000 w 2744910"/>
              <a:gd name="connsiteY3" fmla="*/ 153495 h 930894"/>
              <a:gd name="connsiteX4" fmla="*/ 2744910 w 2744910"/>
              <a:gd name="connsiteY4" fmla="*/ 842579 h 930894"/>
              <a:gd name="connsiteX5" fmla="*/ 2624087 w 2744910"/>
              <a:gd name="connsiteY5" fmla="*/ 914512 h 930894"/>
              <a:gd name="connsiteX6" fmla="*/ 100276 w 2744910"/>
              <a:gd name="connsiteY6" fmla="*/ 930096 h 930894"/>
              <a:gd name="connsiteX7" fmla="*/ 19080 w 2744910"/>
              <a:gd name="connsiteY7" fmla="*/ 858897 h 930894"/>
              <a:gd name="connsiteX8" fmla="*/ 0 w 274491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24087 w 2736000"/>
              <a:gd name="connsiteY5" fmla="*/ 914512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20951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01634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35968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3495 h 930894"/>
              <a:gd name="connsiteX1" fmla="*/ 153495 w 2736000"/>
              <a:gd name="connsiteY1" fmla="*/ 0 h 930894"/>
              <a:gd name="connsiteX2" fmla="*/ 2582505 w 2736000"/>
              <a:gd name="connsiteY2" fmla="*/ 0 h 930894"/>
              <a:gd name="connsiteX3" fmla="*/ 2736000 w 2736000"/>
              <a:gd name="connsiteY3" fmla="*/ 153495 h 930894"/>
              <a:gd name="connsiteX4" fmla="*/ 2733029 w 2736000"/>
              <a:gd name="connsiteY4" fmla="*/ 842579 h 930894"/>
              <a:gd name="connsiteX5" fmla="*/ 2647849 w 2736000"/>
              <a:gd name="connsiteY5" fmla="*/ 916658 h 930894"/>
              <a:gd name="connsiteX6" fmla="*/ 100276 w 2736000"/>
              <a:gd name="connsiteY6" fmla="*/ 930096 h 930894"/>
              <a:gd name="connsiteX7" fmla="*/ 19080 w 2736000"/>
              <a:gd name="connsiteY7" fmla="*/ 858897 h 930894"/>
              <a:gd name="connsiteX8" fmla="*/ 0 w 2736000"/>
              <a:gd name="connsiteY8" fmla="*/ 153495 h 930894"/>
              <a:gd name="connsiteX0" fmla="*/ 0 w 2736000"/>
              <a:gd name="connsiteY0" fmla="*/ 159733 h 937132"/>
              <a:gd name="connsiteX1" fmla="*/ 511614 w 2736000"/>
              <a:gd name="connsiteY1" fmla="*/ 0 h 937132"/>
              <a:gd name="connsiteX2" fmla="*/ 2582505 w 2736000"/>
              <a:gd name="connsiteY2" fmla="*/ 6238 h 937132"/>
              <a:gd name="connsiteX3" fmla="*/ 2736000 w 2736000"/>
              <a:gd name="connsiteY3" fmla="*/ 159733 h 937132"/>
              <a:gd name="connsiteX4" fmla="*/ 2733029 w 2736000"/>
              <a:gd name="connsiteY4" fmla="*/ 848817 h 937132"/>
              <a:gd name="connsiteX5" fmla="*/ 2647849 w 2736000"/>
              <a:gd name="connsiteY5" fmla="*/ 922896 h 937132"/>
              <a:gd name="connsiteX6" fmla="*/ 100276 w 2736000"/>
              <a:gd name="connsiteY6" fmla="*/ 936334 h 937132"/>
              <a:gd name="connsiteX7" fmla="*/ 19080 w 2736000"/>
              <a:gd name="connsiteY7" fmla="*/ 865135 h 937132"/>
              <a:gd name="connsiteX8" fmla="*/ 0 w 2736000"/>
              <a:gd name="connsiteY8" fmla="*/ 159733 h 937132"/>
              <a:gd name="connsiteX0" fmla="*/ 10176 w 2716942"/>
              <a:gd name="connsiteY0" fmla="*/ 313596 h 937132"/>
              <a:gd name="connsiteX1" fmla="*/ 492556 w 2716942"/>
              <a:gd name="connsiteY1" fmla="*/ 0 h 937132"/>
              <a:gd name="connsiteX2" fmla="*/ 2563447 w 2716942"/>
              <a:gd name="connsiteY2" fmla="*/ 6238 h 937132"/>
              <a:gd name="connsiteX3" fmla="*/ 2716942 w 2716942"/>
              <a:gd name="connsiteY3" fmla="*/ 159733 h 937132"/>
              <a:gd name="connsiteX4" fmla="*/ 2713971 w 2716942"/>
              <a:gd name="connsiteY4" fmla="*/ 848817 h 937132"/>
              <a:gd name="connsiteX5" fmla="*/ 2628791 w 2716942"/>
              <a:gd name="connsiteY5" fmla="*/ 922896 h 937132"/>
              <a:gd name="connsiteX6" fmla="*/ 81218 w 2716942"/>
              <a:gd name="connsiteY6" fmla="*/ 936334 h 937132"/>
              <a:gd name="connsiteX7" fmla="*/ 22 w 2716942"/>
              <a:gd name="connsiteY7" fmla="*/ 865135 h 937132"/>
              <a:gd name="connsiteX8" fmla="*/ 10176 w 2716942"/>
              <a:gd name="connsiteY8" fmla="*/ 313596 h 937132"/>
              <a:gd name="connsiteX0" fmla="*/ 10176 w 2716942"/>
              <a:gd name="connsiteY0" fmla="*/ 317754 h 941290"/>
              <a:gd name="connsiteX1" fmla="*/ 341513 w 2716942"/>
              <a:gd name="connsiteY1" fmla="*/ 0 h 941290"/>
              <a:gd name="connsiteX2" fmla="*/ 2563447 w 2716942"/>
              <a:gd name="connsiteY2" fmla="*/ 10396 h 941290"/>
              <a:gd name="connsiteX3" fmla="*/ 2716942 w 2716942"/>
              <a:gd name="connsiteY3" fmla="*/ 163891 h 941290"/>
              <a:gd name="connsiteX4" fmla="*/ 2713971 w 2716942"/>
              <a:gd name="connsiteY4" fmla="*/ 852975 h 941290"/>
              <a:gd name="connsiteX5" fmla="*/ 2628791 w 2716942"/>
              <a:gd name="connsiteY5" fmla="*/ 927054 h 941290"/>
              <a:gd name="connsiteX6" fmla="*/ 81218 w 2716942"/>
              <a:gd name="connsiteY6" fmla="*/ 940492 h 941290"/>
              <a:gd name="connsiteX7" fmla="*/ 22 w 2716942"/>
              <a:gd name="connsiteY7" fmla="*/ 869293 h 941290"/>
              <a:gd name="connsiteX8" fmla="*/ 10176 w 2716942"/>
              <a:gd name="connsiteY8" fmla="*/ 317754 h 941290"/>
              <a:gd name="connsiteX0" fmla="*/ 10176 w 2716942"/>
              <a:gd name="connsiteY0" fmla="*/ 307358 h 930894"/>
              <a:gd name="connsiteX1" fmla="*/ 339077 w 2716942"/>
              <a:gd name="connsiteY1" fmla="*/ 4159 h 930894"/>
              <a:gd name="connsiteX2" fmla="*/ 2563447 w 2716942"/>
              <a:gd name="connsiteY2" fmla="*/ 0 h 930894"/>
              <a:gd name="connsiteX3" fmla="*/ 2716942 w 2716942"/>
              <a:gd name="connsiteY3" fmla="*/ 153495 h 930894"/>
              <a:gd name="connsiteX4" fmla="*/ 2713971 w 2716942"/>
              <a:gd name="connsiteY4" fmla="*/ 842579 h 930894"/>
              <a:gd name="connsiteX5" fmla="*/ 2628791 w 2716942"/>
              <a:gd name="connsiteY5" fmla="*/ 916658 h 930894"/>
              <a:gd name="connsiteX6" fmla="*/ 81218 w 2716942"/>
              <a:gd name="connsiteY6" fmla="*/ 930096 h 930894"/>
              <a:gd name="connsiteX7" fmla="*/ 22 w 2716942"/>
              <a:gd name="connsiteY7" fmla="*/ 858897 h 930894"/>
              <a:gd name="connsiteX8" fmla="*/ 10176 w 2716942"/>
              <a:gd name="connsiteY8" fmla="*/ 307358 h 930894"/>
              <a:gd name="connsiteX0" fmla="*/ 10176 w 2713982"/>
              <a:gd name="connsiteY0" fmla="*/ 307358 h 930894"/>
              <a:gd name="connsiteX1" fmla="*/ 339077 w 2713982"/>
              <a:gd name="connsiteY1" fmla="*/ 4159 h 930894"/>
              <a:gd name="connsiteX2" fmla="*/ 2563447 w 2713982"/>
              <a:gd name="connsiteY2" fmla="*/ 0 h 930894"/>
              <a:gd name="connsiteX3" fmla="*/ 2651165 w 2713982"/>
              <a:gd name="connsiteY3" fmla="*/ 165970 h 930894"/>
              <a:gd name="connsiteX4" fmla="*/ 2713971 w 2713982"/>
              <a:gd name="connsiteY4" fmla="*/ 842579 h 930894"/>
              <a:gd name="connsiteX5" fmla="*/ 2628791 w 2713982"/>
              <a:gd name="connsiteY5" fmla="*/ 916658 h 930894"/>
              <a:gd name="connsiteX6" fmla="*/ 81218 w 2713982"/>
              <a:gd name="connsiteY6" fmla="*/ 930096 h 930894"/>
              <a:gd name="connsiteX7" fmla="*/ 22 w 2713982"/>
              <a:gd name="connsiteY7" fmla="*/ 858897 h 930894"/>
              <a:gd name="connsiteX8" fmla="*/ 10176 w 2713982"/>
              <a:gd name="connsiteY8" fmla="*/ 307358 h 930894"/>
              <a:gd name="connsiteX0" fmla="*/ 10176 w 2714506"/>
              <a:gd name="connsiteY0" fmla="*/ 307358 h 930894"/>
              <a:gd name="connsiteX1" fmla="*/ 339077 w 2714506"/>
              <a:gd name="connsiteY1" fmla="*/ 4159 h 930894"/>
              <a:gd name="connsiteX2" fmla="*/ 2563447 w 2714506"/>
              <a:gd name="connsiteY2" fmla="*/ 0 h 930894"/>
              <a:gd name="connsiteX3" fmla="*/ 2714506 w 2714506"/>
              <a:gd name="connsiteY3" fmla="*/ 165970 h 930894"/>
              <a:gd name="connsiteX4" fmla="*/ 2713971 w 2714506"/>
              <a:gd name="connsiteY4" fmla="*/ 842579 h 930894"/>
              <a:gd name="connsiteX5" fmla="*/ 2628791 w 2714506"/>
              <a:gd name="connsiteY5" fmla="*/ 916658 h 930894"/>
              <a:gd name="connsiteX6" fmla="*/ 81218 w 2714506"/>
              <a:gd name="connsiteY6" fmla="*/ 930096 h 930894"/>
              <a:gd name="connsiteX7" fmla="*/ 22 w 2714506"/>
              <a:gd name="connsiteY7" fmla="*/ 858897 h 930894"/>
              <a:gd name="connsiteX8" fmla="*/ 10176 w 2714506"/>
              <a:gd name="connsiteY8" fmla="*/ 307358 h 930894"/>
              <a:gd name="connsiteX0" fmla="*/ 10176 w 2714506"/>
              <a:gd name="connsiteY0" fmla="*/ 311516 h 935052"/>
              <a:gd name="connsiteX1" fmla="*/ 339077 w 2714506"/>
              <a:gd name="connsiteY1" fmla="*/ 8317 h 935052"/>
              <a:gd name="connsiteX2" fmla="*/ 2168786 w 2714506"/>
              <a:gd name="connsiteY2" fmla="*/ 0 h 935052"/>
              <a:gd name="connsiteX3" fmla="*/ 2714506 w 2714506"/>
              <a:gd name="connsiteY3" fmla="*/ 170128 h 935052"/>
              <a:gd name="connsiteX4" fmla="*/ 2713971 w 2714506"/>
              <a:gd name="connsiteY4" fmla="*/ 846737 h 935052"/>
              <a:gd name="connsiteX5" fmla="*/ 2628791 w 2714506"/>
              <a:gd name="connsiteY5" fmla="*/ 920816 h 935052"/>
              <a:gd name="connsiteX6" fmla="*/ 81218 w 2714506"/>
              <a:gd name="connsiteY6" fmla="*/ 934254 h 935052"/>
              <a:gd name="connsiteX7" fmla="*/ 22 w 2714506"/>
              <a:gd name="connsiteY7" fmla="*/ 863055 h 935052"/>
              <a:gd name="connsiteX8" fmla="*/ 10176 w 2714506"/>
              <a:gd name="connsiteY8" fmla="*/ 311516 h 935052"/>
              <a:gd name="connsiteX0" fmla="*/ 10176 w 2716942"/>
              <a:gd name="connsiteY0" fmla="*/ 311516 h 935052"/>
              <a:gd name="connsiteX1" fmla="*/ 339077 w 2716942"/>
              <a:gd name="connsiteY1" fmla="*/ 8317 h 935052"/>
              <a:gd name="connsiteX2" fmla="*/ 2168786 w 2716942"/>
              <a:gd name="connsiteY2" fmla="*/ 0 h 935052"/>
              <a:gd name="connsiteX3" fmla="*/ 2716942 w 2716942"/>
              <a:gd name="connsiteY3" fmla="*/ 305278 h 935052"/>
              <a:gd name="connsiteX4" fmla="*/ 2713971 w 2716942"/>
              <a:gd name="connsiteY4" fmla="*/ 846737 h 935052"/>
              <a:gd name="connsiteX5" fmla="*/ 2628791 w 2716942"/>
              <a:gd name="connsiteY5" fmla="*/ 920816 h 935052"/>
              <a:gd name="connsiteX6" fmla="*/ 81218 w 2716942"/>
              <a:gd name="connsiteY6" fmla="*/ 934254 h 935052"/>
              <a:gd name="connsiteX7" fmla="*/ 22 w 2716942"/>
              <a:gd name="connsiteY7" fmla="*/ 863055 h 935052"/>
              <a:gd name="connsiteX8" fmla="*/ 10176 w 2716942"/>
              <a:gd name="connsiteY8" fmla="*/ 311516 h 935052"/>
              <a:gd name="connsiteX0" fmla="*/ 10176 w 2716942"/>
              <a:gd name="connsiteY0" fmla="*/ 309437 h 932973"/>
              <a:gd name="connsiteX1" fmla="*/ 339077 w 2716942"/>
              <a:gd name="connsiteY1" fmla="*/ 6238 h 932973"/>
              <a:gd name="connsiteX2" fmla="*/ 2312519 w 2716942"/>
              <a:gd name="connsiteY2" fmla="*/ 0 h 932973"/>
              <a:gd name="connsiteX3" fmla="*/ 2716942 w 2716942"/>
              <a:gd name="connsiteY3" fmla="*/ 303199 h 932973"/>
              <a:gd name="connsiteX4" fmla="*/ 2713971 w 2716942"/>
              <a:gd name="connsiteY4" fmla="*/ 844658 h 932973"/>
              <a:gd name="connsiteX5" fmla="*/ 2628791 w 2716942"/>
              <a:gd name="connsiteY5" fmla="*/ 918737 h 932973"/>
              <a:gd name="connsiteX6" fmla="*/ 81218 w 2716942"/>
              <a:gd name="connsiteY6" fmla="*/ 932175 h 932973"/>
              <a:gd name="connsiteX7" fmla="*/ 22 w 2716942"/>
              <a:gd name="connsiteY7" fmla="*/ 860976 h 932973"/>
              <a:gd name="connsiteX8" fmla="*/ 10176 w 2716942"/>
              <a:gd name="connsiteY8" fmla="*/ 309437 h 932973"/>
              <a:gd name="connsiteX0" fmla="*/ 10176 w 2714076"/>
              <a:gd name="connsiteY0" fmla="*/ 309437 h 932973"/>
              <a:gd name="connsiteX1" fmla="*/ 339077 w 2714076"/>
              <a:gd name="connsiteY1" fmla="*/ 6238 h 932973"/>
              <a:gd name="connsiteX2" fmla="*/ 2312519 w 2714076"/>
              <a:gd name="connsiteY2" fmla="*/ 0 h 932973"/>
              <a:gd name="connsiteX3" fmla="*/ 2709634 w 2714076"/>
              <a:gd name="connsiteY3" fmla="*/ 307358 h 932973"/>
              <a:gd name="connsiteX4" fmla="*/ 2713971 w 2714076"/>
              <a:gd name="connsiteY4" fmla="*/ 844658 h 932973"/>
              <a:gd name="connsiteX5" fmla="*/ 2628791 w 2714076"/>
              <a:gd name="connsiteY5" fmla="*/ 918737 h 932973"/>
              <a:gd name="connsiteX6" fmla="*/ 81218 w 2714076"/>
              <a:gd name="connsiteY6" fmla="*/ 932175 h 932973"/>
              <a:gd name="connsiteX7" fmla="*/ 22 w 2714076"/>
              <a:gd name="connsiteY7" fmla="*/ 860976 h 932973"/>
              <a:gd name="connsiteX8" fmla="*/ 10176 w 2714076"/>
              <a:gd name="connsiteY8" fmla="*/ 309437 h 932973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303200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9378"/>
              <a:gd name="connsiteY0" fmla="*/ 305279 h 928815"/>
              <a:gd name="connsiteX1" fmla="*/ 339077 w 2719378"/>
              <a:gd name="connsiteY1" fmla="*/ 2080 h 928815"/>
              <a:gd name="connsiteX2" fmla="*/ 2349062 w 2719378"/>
              <a:gd name="connsiteY2" fmla="*/ 0 h 928815"/>
              <a:gd name="connsiteX3" fmla="*/ 2719378 w 2719378"/>
              <a:gd name="connsiteY3" fmla="*/ 290725 h 928815"/>
              <a:gd name="connsiteX4" fmla="*/ 2713971 w 2719378"/>
              <a:gd name="connsiteY4" fmla="*/ 840500 h 928815"/>
              <a:gd name="connsiteX5" fmla="*/ 2628791 w 2719378"/>
              <a:gd name="connsiteY5" fmla="*/ 914579 h 928815"/>
              <a:gd name="connsiteX6" fmla="*/ 81218 w 2719378"/>
              <a:gd name="connsiteY6" fmla="*/ 928017 h 928815"/>
              <a:gd name="connsiteX7" fmla="*/ 22 w 2719378"/>
              <a:gd name="connsiteY7" fmla="*/ 856818 h 928815"/>
              <a:gd name="connsiteX8" fmla="*/ 10176 w 2719378"/>
              <a:gd name="connsiteY8" fmla="*/ 305279 h 928815"/>
              <a:gd name="connsiteX0" fmla="*/ 10176 w 2714134"/>
              <a:gd name="connsiteY0" fmla="*/ 305279 h 928815"/>
              <a:gd name="connsiteX1" fmla="*/ 339077 w 2714134"/>
              <a:gd name="connsiteY1" fmla="*/ 2080 h 928815"/>
              <a:gd name="connsiteX2" fmla="*/ 2349062 w 2714134"/>
              <a:gd name="connsiteY2" fmla="*/ 0 h 928815"/>
              <a:gd name="connsiteX3" fmla="*/ 2712070 w 2714134"/>
              <a:gd name="connsiteY3" fmla="*/ 290725 h 928815"/>
              <a:gd name="connsiteX4" fmla="*/ 2713971 w 2714134"/>
              <a:gd name="connsiteY4" fmla="*/ 840500 h 928815"/>
              <a:gd name="connsiteX5" fmla="*/ 2628791 w 2714134"/>
              <a:gd name="connsiteY5" fmla="*/ 914579 h 928815"/>
              <a:gd name="connsiteX6" fmla="*/ 81218 w 2714134"/>
              <a:gd name="connsiteY6" fmla="*/ 928017 h 928815"/>
              <a:gd name="connsiteX7" fmla="*/ 22 w 2714134"/>
              <a:gd name="connsiteY7" fmla="*/ 856818 h 928815"/>
              <a:gd name="connsiteX8" fmla="*/ 10176 w 2714134"/>
              <a:gd name="connsiteY8" fmla="*/ 305279 h 928815"/>
              <a:gd name="connsiteX0" fmla="*/ 10176 w 2714076"/>
              <a:gd name="connsiteY0" fmla="*/ 305279 h 928815"/>
              <a:gd name="connsiteX1" fmla="*/ 339077 w 2714076"/>
              <a:gd name="connsiteY1" fmla="*/ 2080 h 928815"/>
              <a:gd name="connsiteX2" fmla="*/ 2349062 w 2714076"/>
              <a:gd name="connsiteY2" fmla="*/ 0 h 928815"/>
              <a:gd name="connsiteX3" fmla="*/ 2709634 w 2714076"/>
              <a:gd name="connsiteY3" fmla="*/ 294884 h 928815"/>
              <a:gd name="connsiteX4" fmla="*/ 2713971 w 2714076"/>
              <a:gd name="connsiteY4" fmla="*/ 840500 h 928815"/>
              <a:gd name="connsiteX5" fmla="*/ 2628791 w 2714076"/>
              <a:gd name="connsiteY5" fmla="*/ 914579 h 928815"/>
              <a:gd name="connsiteX6" fmla="*/ 81218 w 2714076"/>
              <a:gd name="connsiteY6" fmla="*/ 928017 h 928815"/>
              <a:gd name="connsiteX7" fmla="*/ 22 w 2714076"/>
              <a:gd name="connsiteY7" fmla="*/ 856818 h 928815"/>
              <a:gd name="connsiteX8" fmla="*/ 10176 w 2714076"/>
              <a:gd name="connsiteY8" fmla="*/ 305279 h 928815"/>
              <a:gd name="connsiteX0" fmla="*/ 10176 w 2714076"/>
              <a:gd name="connsiteY0" fmla="*/ 303264 h 926800"/>
              <a:gd name="connsiteX1" fmla="*/ 339077 w 2714076"/>
              <a:gd name="connsiteY1" fmla="*/ 65 h 926800"/>
              <a:gd name="connsiteX2" fmla="*/ 2367943 w 2714076"/>
              <a:gd name="connsiteY2" fmla="*/ 0 h 926800"/>
              <a:gd name="connsiteX3" fmla="*/ 2709634 w 2714076"/>
              <a:gd name="connsiteY3" fmla="*/ 292869 h 926800"/>
              <a:gd name="connsiteX4" fmla="*/ 2713971 w 2714076"/>
              <a:gd name="connsiteY4" fmla="*/ 838485 h 926800"/>
              <a:gd name="connsiteX5" fmla="*/ 2628791 w 2714076"/>
              <a:gd name="connsiteY5" fmla="*/ 912564 h 926800"/>
              <a:gd name="connsiteX6" fmla="*/ 81218 w 2714076"/>
              <a:gd name="connsiteY6" fmla="*/ 926002 h 926800"/>
              <a:gd name="connsiteX7" fmla="*/ 22 w 2714076"/>
              <a:gd name="connsiteY7" fmla="*/ 854803 h 926800"/>
              <a:gd name="connsiteX8" fmla="*/ 10176 w 2714076"/>
              <a:gd name="connsiteY8" fmla="*/ 303264 h 926800"/>
              <a:gd name="connsiteX0" fmla="*/ 10176 w 2716233"/>
              <a:gd name="connsiteY0" fmla="*/ 303264 h 926800"/>
              <a:gd name="connsiteX1" fmla="*/ 339077 w 2716233"/>
              <a:gd name="connsiteY1" fmla="*/ 65 h 926800"/>
              <a:gd name="connsiteX2" fmla="*/ 2367943 w 2716233"/>
              <a:gd name="connsiteY2" fmla="*/ 0 h 926800"/>
              <a:gd name="connsiteX3" fmla="*/ 2709634 w 2716233"/>
              <a:gd name="connsiteY3" fmla="*/ 292869 h 926800"/>
              <a:gd name="connsiteX4" fmla="*/ 2713971 w 2716233"/>
              <a:gd name="connsiteY4" fmla="*/ 838485 h 926800"/>
              <a:gd name="connsiteX5" fmla="*/ 2650032 w 2716233"/>
              <a:gd name="connsiteY5" fmla="*/ 916593 h 926800"/>
              <a:gd name="connsiteX6" fmla="*/ 81218 w 2716233"/>
              <a:gd name="connsiteY6" fmla="*/ 926002 h 926800"/>
              <a:gd name="connsiteX7" fmla="*/ 22 w 2716233"/>
              <a:gd name="connsiteY7" fmla="*/ 854803 h 926800"/>
              <a:gd name="connsiteX8" fmla="*/ 10176 w 2716233"/>
              <a:gd name="connsiteY8" fmla="*/ 303264 h 926800"/>
              <a:gd name="connsiteX0" fmla="*/ 10176 w 2716872"/>
              <a:gd name="connsiteY0" fmla="*/ 303264 h 926800"/>
              <a:gd name="connsiteX1" fmla="*/ 339077 w 2716872"/>
              <a:gd name="connsiteY1" fmla="*/ 65 h 926800"/>
              <a:gd name="connsiteX2" fmla="*/ 2367943 w 2716872"/>
              <a:gd name="connsiteY2" fmla="*/ 0 h 926800"/>
              <a:gd name="connsiteX3" fmla="*/ 2709634 w 2716872"/>
              <a:gd name="connsiteY3" fmla="*/ 292869 h 926800"/>
              <a:gd name="connsiteX4" fmla="*/ 2713971 w 2716872"/>
              <a:gd name="connsiteY4" fmla="*/ 838485 h 926800"/>
              <a:gd name="connsiteX5" fmla="*/ 2652392 w 2716872"/>
              <a:gd name="connsiteY5" fmla="*/ 920622 h 926800"/>
              <a:gd name="connsiteX6" fmla="*/ 81218 w 2716872"/>
              <a:gd name="connsiteY6" fmla="*/ 926002 h 926800"/>
              <a:gd name="connsiteX7" fmla="*/ 22 w 2716872"/>
              <a:gd name="connsiteY7" fmla="*/ 854803 h 926800"/>
              <a:gd name="connsiteX8" fmla="*/ 10176 w 2716872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8607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31083"/>
              <a:gd name="connsiteX1" fmla="*/ 339077 w 2720146"/>
              <a:gd name="connsiteY1" fmla="*/ 65 h 931083"/>
              <a:gd name="connsiteX2" fmla="*/ 2367943 w 2720146"/>
              <a:gd name="connsiteY2" fmla="*/ 0 h 931083"/>
              <a:gd name="connsiteX3" fmla="*/ 2709634 w 2720146"/>
              <a:gd name="connsiteY3" fmla="*/ 292869 h 931083"/>
              <a:gd name="connsiteX4" fmla="*/ 2713971 w 2720146"/>
              <a:gd name="connsiteY4" fmla="*/ 838485 h 931083"/>
              <a:gd name="connsiteX5" fmla="*/ 2661832 w 2720146"/>
              <a:gd name="connsiteY5" fmla="*/ 931083 h 931083"/>
              <a:gd name="connsiteX6" fmla="*/ 81218 w 2720146"/>
              <a:gd name="connsiteY6" fmla="*/ 926002 h 931083"/>
              <a:gd name="connsiteX7" fmla="*/ 22 w 2720146"/>
              <a:gd name="connsiteY7" fmla="*/ 854803 h 931083"/>
              <a:gd name="connsiteX8" fmla="*/ 10176 w 2720146"/>
              <a:gd name="connsiteY8" fmla="*/ 303264 h 931083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12370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10176 w 2720146"/>
              <a:gd name="connsiteY0" fmla="*/ 303264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10176 w 2720146"/>
              <a:gd name="connsiteY8" fmla="*/ 303264 h 926800"/>
              <a:gd name="connsiteX0" fmla="*/ 27383 w 2720146"/>
              <a:gd name="connsiteY0" fmla="*/ 322522 h 926800"/>
              <a:gd name="connsiteX1" fmla="*/ 339077 w 2720146"/>
              <a:gd name="connsiteY1" fmla="*/ 65 h 926800"/>
              <a:gd name="connsiteX2" fmla="*/ 2367943 w 2720146"/>
              <a:gd name="connsiteY2" fmla="*/ 0 h 926800"/>
              <a:gd name="connsiteX3" fmla="*/ 2709634 w 2720146"/>
              <a:gd name="connsiteY3" fmla="*/ 292869 h 926800"/>
              <a:gd name="connsiteX4" fmla="*/ 2713971 w 2720146"/>
              <a:gd name="connsiteY4" fmla="*/ 838485 h 926800"/>
              <a:gd name="connsiteX5" fmla="*/ 2661832 w 2720146"/>
              <a:gd name="connsiteY5" fmla="*/ 924845 h 926800"/>
              <a:gd name="connsiteX6" fmla="*/ 81218 w 2720146"/>
              <a:gd name="connsiteY6" fmla="*/ 926002 h 926800"/>
              <a:gd name="connsiteX7" fmla="*/ 22 w 2720146"/>
              <a:gd name="connsiteY7" fmla="*/ 854803 h 926800"/>
              <a:gd name="connsiteX8" fmla="*/ 27383 w 2720146"/>
              <a:gd name="connsiteY8" fmla="*/ 322522 h 926800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09634 w 2720146"/>
              <a:gd name="connsiteY3" fmla="*/ 296013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672351 w 2720146"/>
              <a:gd name="connsiteY3" fmla="*/ 315271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0146"/>
              <a:gd name="connsiteY0" fmla="*/ 325666 h 929944"/>
              <a:gd name="connsiteX1" fmla="*/ 359152 w 2720146"/>
              <a:gd name="connsiteY1" fmla="*/ 0 h 929944"/>
              <a:gd name="connsiteX2" fmla="*/ 2367943 w 2720146"/>
              <a:gd name="connsiteY2" fmla="*/ 3144 h 929944"/>
              <a:gd name="connsiteX3" fmla="*/ 2715370 w 2720146"/>
              <a:gd name="connsiteY3" fmla="*/ 398720 h 929944"/>
              <a:gd name="connsiteX4" fmla="*/ 2713971 w 2720146"/>
              <a:gd name="connsiteY4" fmla="*/ 841629 h 929944"/>
              <a:gd name="connsiteX5" fmla="*/ 2661832 w 2720146"/>
              <a:gd name="connsiteY5" fmla="*/ 927989 h 929944"/>
              <a:gd name="connsiteX6" fmla="*/ 81218 w 2720146"/>
              <a:gd name="connsiteY6" fmla="*/ 929146 h 929944"/>
              <a:gd name="connsiteX7" fmla="*/ 22 w 2720146"/>
              <a:gd name="connsiteY7" fmla="*/ 857947 h 929944"/>
              <a:gd name="connsiteX8" fmla="*/ 27383 w 2720146"/>
              <a:gd name="connsiteY8" fmla="*/ 325666 h 929944"/>
              <a:gd name="connsiteX0" fmla="*/ 27383 w 2721106"/>
              <a:gd name="connsiteY0" fmla="*/ 325666 h 929944"/>
              <a:gd name="connsiteX1" fmla="*/ 359152 w 2721106"/>
              <a:gd name="connsiteY1" fmla="*/ 0 h 929944"/>
              <a:gd name="connsiteX2" fmla="*/ 2367943 w 2721106"/>
              <a:gd name="connsiteY2" fmla="*/ 3144 h 929944"/>
              <a:gd name="connsiteX3" fmla="*/ 2721106 w 2721106"/>
              <a:gd name="connsiteY3" fmla="*/ 382672 h 929944"/>
              <a:gd name="connsiteX4" fmla="*/ 2713971 w 2721106"/>
              <a:gd name="connsiteY4" fmla="*/ 841629 h 929944"/>
              <a:gd name="connsiteX5" fmla="*/ 2661832 w 2721106"/>
              <a:gd name="connsiteY5" fmla="*/ 927989 h 929944"/>
              <a:gd name="connsiteX6" fmla="*/ 81218 w 2721106"/>
              <a:gd name="connsiteY6" fmla="*/ 929146 h 929944"/>
              <a:gd name="connsiteX7" fmla="*/ 22 w 2721106"/>
              <a:gd name="connsiteY7" fmla="*/ 857947 h 929944"/>
              <a:gd name="connsiteX8" fmla="*/ 27383 w 2721106"/>
              <a:gd name="connsiteY8" fmla="*/ 325666 h 929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21106" h="929944">
                <a:moveTo>
                  <a:pt x="27383" y="325666"/>
                </a:moveTo>
                <a:cubicBezTo>
                  <a:pt x="27383" y="240893"/>
                  <a:pt x="274379" y="0"/>
                  <a:pt x="359152" y="0"/>
                </a:cubicBezTo>
                <a:lnTo>
                  <a:pt x="2367943" y="3144"/>
                </a:lnTo>
                <a:cubicBezTo>
                  <a:pt x="2452716" y="3144"/>
                  <a:pt x="2721106" y="297899"/>
                  <a:pt x="2721106" y="382672"/>
                </a:cubicBezTo>
                <a:cubicBezTo>
                  <a:pt x="2720116" y="612367"/>
                  <a:pt x="2714961" y="611934"/>
                  <a:pt x="2713971" y="841629"/>
                </a:cubicBezTo>
                <a:cubicBezTo>
                  <a:pt x="2713971" y="926402"/>
                  <a:pt x="2746605" y="927989"/>
                  <a:pt x="2661832" y="927989"/>
                </a:cubicBezTo>
                <a:lnTo>
                  <a:pt x="81218" y="929146"/>
                </a:lnTo>
                <a:cubicBezTo>
                  <a:pt x="-3555" y="929146"/>
                  <a:pt x="22" y="942720"/>
                  <a:pt x="22" y="857947"/>
                </a:cubicBezTo>
                <a:lnTo>
                  <a:pt x="27383" y="32566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ectangle : coins arrondis 3">
            <a:extLst>
              <a:ext uri="{FF2B5EF4-FFF2-40B4-BE49-F238E27FC236}">
                <a16:creationId xmlns:a16="http://schemas.microsoft.com/office/drawing/2014/main" id="{37B62B92-F4ED-706B-75BA-8EB07E94603F}"/>
              </a:ext>
            </a:extLst>
          </p:cNvPr>
          <p:cNvSpPr>
            <a:spLocks noChangeAspect="1"/>
          </p:cNvSpPr>
          <p:nvPr/>
        </p:nvSpPr>
        <p:spPr>
          <a:xfrm>
            <a:off x="9073206" y="976084"/>
            <a:ext cx="2736000" cy="4900916"/>
          </a:xfrm>
          <a:custGeom>
            <a:avLst/>
            <a:gdLst>
              <a:gd name="connsiteX0" fmla="*/ 0 w 2736000"/>
              <a:gd name="connsiteY0" fmla="*/ 456009 h 4896000"/>
              <a:gd name="connsiteX1" fmla="*/ 456009 w 2736000"/>
              <a:gd name="connsiteY1" fmla="*/ 0 h 4896000"/>
              <a:gd name="connsiteX2" fmla="*/ 2279991 w 2736000"/>
              <a:gd name="connsiteY2" fmla="*/ 0 h 4896000"/>
              <a:gd name="connsiteX3" fmla="*/ 2736000 w 2736000"/>
              <a:gd name="connsiteY3" fmla="*/ 456009 h 4896000"/>
              <a:gd name="connsiteX4" fmla="*/ 2736000 w 2736000"/>
              <a:gd name="connsiteY4" fmla="*/ 4439991 h 4896000"/>
              <a:gd name="connsiteX5" fmla="*/ 2279991 w 2736000"/>
              <a:gd name="connsiteY5" fmla="*/ 4896000 h 4896000"/>
              <a:gd name="connsiteX6" fmla="*/ 456009 w 2736000"/>
              <a:gd name="connsiteY6" fmla="*/ 4896000 h 4896000"/>
              <a:gd name="connsiteX7" fmla="*/ 0 w 2736000"/>
              <a:gd name="connsiteY7" fmla="*/ 4439991 h 4896000"/>
              <a:gd name="connsiteX8" fmla="*/ 0 w 2736000"/>
              <a:gd name="connsiteY8" fmla="*/ 456009 h 4896000"/>
              <a:gd name="connsiteX0" fmla="*/ 0 w 2736000"/>
              <a:gd name="connsiteY0" fmla="*/ 460925 h 4900916"/>
              <a:gd name="connsiteX1" fmla="*/ 453551 w 2736000"/>
              <a:gd name="connsiteY1" fmla="*/ 0 h 4900916"/>
              <a:gd name="connsiteX2" fmla="*/ 2279991 w 2736000"/>
              <a:gd name="connsiteY2" fmla="*/ 4916 h 4900916"/>
              <a:gd name="connsiteX3" fmla="*/ 2736000 w 2736000"/>
              <a:gd name="connsiteY3" fmla="*/ 460925 h 4900916"/>
              <a:gd name="connsiteX4" fmla="*/ 2736000 w 2736000"/>
              <a:gd name="connsiteY4" fmla="*/ 4444907 h 4900916"/>
              <a:gd name="connsiteX5" fmla="*/ 2279991 w 2736000"/>
              <a:gd name="connsiteY5" fmla="*/ 4900916 h 4900916"/>
              <a:gd name="connsiteX6" fmla="*/ 456009 w 2736000"/>
              <a:gd name="connsiteY6" fmla="*/ 4900916 h 4900916"/>
              <a:gd name="connsiteX7" fmla="*/ 0 w 2736000"/>
              <a:gd name="connsiteY7" fmla="*/ 4444907 h 4900916"/>
              <a:gd name="connsiteX8" fmla="*/ 0 w 2736000"/>
              <a:gd name="connsiteY8" fmla="*/ 460925 h 49009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36000" h="4900916">
                <a:moveTo>
                  <a:pt x="0" y="460925"/>
                </a:moveTo>
                <a:cubicBezTo>
                  <a:pt x="0" y="209078"/>
                  <a:pt x="201704" y="0"/>
                  <a:pt x="453551" y="0"/>
                </a:cubicBezTo>
                <a:lnTo>
                  <a:pt x="2279991" y="4916"/>
                </a:lnTo>
                <a:cubicBezTo>
                  <a:pt x="2531838" y="4916"/>
                  <a:pt x="2736000" y="209078"/>
                  <a:pt x="2736000" y="460925"/>
                </a:cubicBezTo>
                <a:lnTo>
                  <a:pt x="2736000" y="4444907"/>
                </a:lnTo>
                <a:cubicBezTo>
                  <a:pt x="2736000" y="4696754"/>
                  <a:pt x="2531838" y="4900916"/>
                  <a:pt x="2279991" y="4900916"/>
                </a:cubicBezTo>
                <a:lnTo>
                  <a:pt x="456009" y="4900916"/>
                </a:lnTo>
                <a:cubicBezTo>
                  <a:pt x="204162" y="4900916"/>
                  <a:pt x="0" y="4696754"/>
                  <a:pt x="0" y="4444907"/>
                </a:cubicBezTo>
                <a:lnTo>
                  <a:pt x="0" y="460925"/>
                </a:lnTo>
                <a:close/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dirty="0"/>
          </a:p>
        </p:txBody>
      </p:sp>
      <p:pic>
        <p:nvPicPr>
          <p:cNvPr id="31" name="Image 30" descr="Une image contenant Graphique, Police, logo, clipart&#10;&#10;Le contenu généré par l’IA peut être incorrect.">
            <a:extLst>
              <a:ext uri="{FF2B5EF4-FFF2-40B4-BE49-F238E27FC236}">
                <a16:creationId xmlns:a16="http://schemas.microsoft.com/office/drawing/2014/main" id="{589EFCFD-D334-0C97-2389-34510EF9D3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8857" y="5242830"/>
            <a:ext cx="514967" cy="459104"/>
          </a:xfrm>
          <a:prstGeom prst="rect">
            <a:avLst/>
          </a:prstGeom>
        </p:spPr>
      </p:pic>
      <p:pic>
        <p:nvPicPr>
          <p:cNvPr id="9" name="Image 8" descr="Une image contenant texte, bâtiment, plein air, signe&#10;&#10;Le contenu généré par l’IA peut être incorrect.">
            <a:extLst>
              <a:ext uri="{FF2B5EF4-FFF2-40B4-BE49-F238E27FC236}">
                <a16:creationId xmlns:a16="http://schemas.microsoft.com/office/drawing/2014/main" id="{865E56DF-990C-9EE7-0CF1-01178EF0A1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" r="38467"/>
          <a:stretch>
            <a:fillRect/>
          </a:stretch>
        </p:blipFill>
        <p:spPr>
          <a:xfrm>
            <a:off x="681342" y="2704132"/>
            <a:ext cx="2069321" cy="243476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C0CF5BFC-FECA-A8EB-C674-833504EE67BF}"/>
              </a:ext>
            </a:extLst>
          </p:cNvPr>
          <p:cNvSpPr txBox="1"/>
          <p:nvPr/>
        </p:nvSpPr>
        <p:spPr>
          <a:xfrm>
            <a:off x="677140" y="4821530"/>
            <a:ext cx="149047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@Véloterie 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4707C329-BA85-DD61-6DE4-0AE26D7FFCF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0016" b="5911"/>
          <a:stretch>
            <a:fillRect/>
          </a:stretch>
        </p:blipFill>
        <p:spPr>
          <a:xfrm>
            <a:off x="3501486" y="2679939"/>
            <a:ext cx="2251287" cy="2490066"/>
          </a:xfrm>
          <a:prstGeom prst="rect">
            <a:avLst/>
          </a:prstGeom>
        </p:spPr>
      </p:pic>
      <p:pic>
        <p:nvPicPr>
          <p:cNvPr id="8" name="Image 7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C981B6A6-C131-5072-E3CE-54E4FDF86D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5" y="5338215"/>
            <a:ext cx="604083" cy="282174"/>
          </a:xfrm>
          <a:prstGeom prst="rect">
            <a:avLst/>
          </a:prstGeom>
        </p:spPr>
      </p:pic>
      <p:pic>
        <p:nvPicPr>
          <p:cNvPr id="12" name="Image 11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74DD7FD7-B169-575E-2940-AA509B3AE1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903" y="5338215"/>
            <a:ext cx="604083" cy="282174"/>
          </a:xfrm>
          <a:prstGeom prst="rect">
            <a:avLst/>
          </a:prstGeom>
        </p:spPr>
      </p:pic>
      <p:pic>
        <p:nvPicPr>
          <p:cNvPr id="23" name="Image 22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5B16751B-F62E-7A32-7604-DDA98134DB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621" y="5338215"/>
            <a:ext cx="604083" cy="282174"/>
          </a:xfrm>
          <a:prstGeom prst="rect">
            <a:avLst/>
          </a:prstGeom>
        </p:spPr>
      </p:pic>
      <p:pic>
        <p:nvPicPr>
          <p:cNvPr id="24" name="Image 23" descr="Une image contenant texte, Graphique, Police, graphisme&#10;&#10;Le contenu généré par l’IA peut être incorrect.">
            <a:extLst>
              <a:ext uri="{FF2B5EF4-FFF2-40B4-BE49-F238E27FC236}">
                <a16:creationId xmlns:a16="http://schemas.microsoft.com/office/drawing/2014/main" id="{ABD6615A-FC6F-E984-4F1E-21FC2A8365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3689" y="5338215"/>
            <a:ext cx="604083" cy="282174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8C6554C2-0425-9E20-00D3-242B516F19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129" y="5249750"/>
            <a:ext cx="459104" cy="459104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DF37AE72-9439-CC32-E868-0C9563E34A9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457" y="5249750"/>
            <a:ext cx="461986" cy="461986"/>
          </a:xfrm>
          <a:prstGeom prst="rect">
            <a:avLst/>
          </a:prstGeom>
        </p:spPr>
      </p:pic>
      <p:pic>
        <p:nvPicPr>
          <p:cNvPr id="29" name="Graphique 28">
            <a:extLst>
              <a:ext uri="{FF2B5EF4-FFF2-40B4-BE49-F238E27FC236}">
                <a16:creationId xmlns:a16="http://schemas.microsoft.com/office/drawing/2014/main" id="{DB6A0768-7C79-4ED6-FA1A-1EFD7DF3BC4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543825" y="1185337"/>
            <a:ext cx="720690" cy="422197"/>
          </a:xfrm>
          <a:prstGeom prst="rect">
            <a:avLst/>
          </a:prstGeom>
        </p:spPr>
      </p:pic>
      <p:sp>
        <p:nvSpPr>
          <p:cNvPr id="30" name="ZoneTexte 29">
            <a:extLst>
              <a:ext uri="{FF2B5EF4-FFF2-40B4-BE49-F238E27FC236}">
                <a16:creationId xmlns:a16="http://schemas.microsoft.com/office/drawing/2014/main" id="{18FF997E-B99A-A611-F0FE-36D389951944}"/>
              </a:ext>
            </a:extLst>
          </p:cNvPr>
          <p:cNvSpPr txBox="1"/>
          <p:nvPr/>
        </p:nvSpPr>
        <p:spPr>
          <a:xfrm>
            <a:off x="3716789" y="1085633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MOBILITÉ</a:t>
            </a:r>
          </a:p>
        </p:txBody>
      </p:sp>
      <p:pic>
        <p:nvPicPr>
          <p:cNvPr id="32" name="Graphique 31">
            <a:extLst>
              <a:ext uri="{FF2B5EF4-FFF2-40B4-BE49-F238E27FC236}">
                <a16:creationId xmlns:a16="http://schemas.microsoft.com/office/drawing/2014/main" id="{DA601AC3-70CF-6714-A1FE-80C5C8D6C99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455374" y="1185337"/>
            <a:ext cx="720690" cy="422197"/>
          </a:xfrm>
          <a:prstGeom prst="rect">
            <a:avLst/>
          </a:prstGeom>
        </p:spPr>
      </p:pic>
      <p:sp>
        <p:nvSpPr>
          <p:cNvPr id="33" name="ZoneTexte 32">
            <a:extLst>
              <a:ext uri="{FF2B5EF4-FFF2-40B4-BE49-F238E27FC236}">
                <a16:creationId xmlns:a16="http://schemas.microsoft.com/office/drawing/2014/main" id="{9CA62BA0-42CD-5E52-D826-CCC9EEB25728}"/>
              </a:ext>
            </a:extLst>
          </p:cNvPr>
          <p:cNvSpPr txBox="1"/>
          <p:nvPr/>
        </p:nvSpPr>
        <p:spPr>
          <a:xfrm>
            <a:off x="6628338" y="1085633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MOBILITÉ</a:t>
            </a:r>
          </a:p>
        </p:txBody>
      </p:sp>
      <p:pic>
        <p:nvPicPr>
          <p:cNvPr id="34" name="Graphique 33">
            <a:extLst>
              <a:ext uri="{FF2B5EF4-FFF2-40B4-BE49-F238E27FC236}">
                <a16:creationId xmlns:a16="http://schemas.microsoft.com/office/drawing/2014/main" id="{F004C2FC-D56B-41F0-07FB-F6DE061F2DA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366923" y="1185337"/>
            <a:ext cx="720690" cy="422197"/>
          </a:xfrm>
          <a:prstGeom prst="rect">
            <a:avLst/>
          </a:prstGeom>
        </p:spPr>
      </p:pic>
      <p:sp>
        <p:nvSpPr>
          <p:cNvPr id="35" name="ZoneTexte 34">
            <a:extLst>
              <a:ext uri="{FF2B5EF4-FFF2-40B4-BE49-F238E27FC236}">
                <a16:creationId xmlns:a16="http://schemas.microsoft.com/office/drawing/2014/main" id="{AB3D9BA8-A36F-7049-B276-37757575E492}"/>
              </a:ext>
            </a:extLst>
          </p:cNvPr>
          <p:cNvSpPr txBox="1"/>
          <p:nvPr/>
        </p:nvSpPr>
        <p:spPr>
          <a:xfrm>
            <a:off x="9539887" y="1085633"/>
            <a:ext cx="245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FAMILLE </a:t>
            </a:r>
          </a:p>
          <a:p>
            <a:pPr algn="ctr"/>
            <a:r>
              <a:rPr lang="fr-BE" b="1" dirty="0">
                <a:solidFill>
                  <a:schemeClr val="bg1"/>
                </a:solidFill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MOBILITÉ</a:t>
            </a:r>
          </a:p>
        </p:txBody>
      </p:sp>
      <p:pic>
        <p:nvPicPr>
          <p:cNvPr id="36" name="Graphique 35">
            <a:extLst>
              <a:ext uri="{FF2B5EF4-FFF2-40B4-BE49-F238E27FC236}">
                <a16:creationId xmlns:a16="http://schemas.microsoft.com/office/drawing/2014/main" id="{7AD570CC-7D7C-A481-788E-DAC874D638D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9278472" y="1185337"/>
            <a:ext cx="720690" cy="422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63090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1350</TotalTime>
  <Words>335</Words>
  <Application>Microsoft Office PowerPoint</Application>
  <PresentationFormat>Grand écran</PresentationFormat>
  <Paragraphs>172</Paragraphs>
  <Slides>16</Slides>
  <Notes>4</Notes>
  <HiddenSlides>6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Simon VANCOPPENOLLE</dc:creator>
  <cp:lastModifiedBy>Simon VANCOPPENOLLE</cp:lastModifiedBy>
  <cp:revision>24</cp:revision>
  <cp:lastPrinted>2026-04-15T12:53:08Z</cp:lastPrinted>
  <dcterms:created xsi:type="dcterms:W3CDTF">2025-10-03T08:57:10Z</dcterms:created>
  <dcterms:modified xsi:type="dcterms:W3CDTF">2026-04-16T06:41:48Z</dcterms:modified>
</cp:coreProperties>
</file>